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8" r:id="rId11"/>
    <p:sldId id="269" r:id="rId12"/>
    <p:sldId id="266" r:id="rId13"/>
    <p:sldId id="275" r:id="rId14"/>
    <p:sldId id="271" r:id="rId15"/>
    <p:sldId id="272" r:id="rId16"/>
    <p:sldId id="273" r:id="rId17"/>
    <p:sldId id="276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nam\Desktop\Dropbox\S-2S\MFMeasurement0420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9345801250208"/>
          <c:y val="4.1221843416882578E-2"/>
          <c:w val="0.78343536785961088"/>
          <c:h val="0.86675364843135372"/>
        </c:manualLayout>
      </c:layout>
      <c:scatterChart>
        <c:scatterStyle val="lineMarker"/>
        <c:varyColors val="0"/>
        <c:ser>
          <c:idx val="1"/>
          <c:order val="0"/>
          <c:tx>
            <c:strRef>
              <c:f>'振動チェック (2)'!$O$25</c:f>
              <c:strCache>
                <c:ptCount val="1"/>
                <c:pt idx="0">
                  <c:v>By</c:v>
                </c:pt>
              </c:strCache>
            </c:strRef>
          </c:tx>
          <c:spPr>
            <a:ln w="28575">
              <a:noFill/>
            </a:ln>
          </c:spPr>
          <c:xVal>
            <c:numRef>
              <c:f>'振動チェック (2)'!$M$26:$M$925</c:f>
              <c:numCache>
                <c:formatCode>General</c:formatCode>
                <c:ptCount val="900"/>
                <c:pt idx="0">
                  <c:v>6.3299999999999995E-2</c:v>
                </c:pt>
                <c:pt idx="1">
                  <c:v>0.24629999999999999</c:v>
                </c:pt>
                <c:pt idx="2">
                  <c:v>0.42930000000000001</c:v>
                </c:pt>
                <c:pt idx="3">
                  <c:v>0.61230000000000007</c:v>
                </c:pt>
                <c:pt idx="4">
                  <c:v>0.79530000000000012</c:v>
                </c:pt>
                <c:pt idx="5">
                  <c:v>0.97830000000000017</c:v>
                </c:pt>
                <c:pt idx="6">
                  <c:v>1.1613000000000002</c:v>
                </c:pt>
                <c:pt idx="7">
                  <c:v>1.3443000000000003</c:v>
                </c:pt>
                <c:pt idx="8">
                  <c:v>1.5273000000000003</c:v>
                </c:pt>
                <c:pt idx="9">
                  <c:v>1.7103000000000004</c:v>
                </c:pt>
                <c:pt idx="10">
                  <c:v>1.8933000000000004</c:v>
                </c:pt>
                <c:pt idx="11">
                  <c:v>2.0763000000000003</c:v>
                </c:pt>
                <c:pt idx="12">
                  <c:v>2.2593000000000001</c:v>
                </c:pt>
                <c:pt idx="13">
                  <c:v>2.4422999999999999</c:v>
                </c:pt>
                <c:pt idx="14">
                  <c:v>2.6252999999999997</c:v>
                </c:pt>
                <c:pt idx="15">
                  <c:v>2.8082999999999996</c:v>
                </c:pt>
                <c:pt idx="16">
                  <c:v>2.9912999999999994</c:v>
                </c:pt>
                <c:pt idx="17">
                  <c:v>3.1742999999999992</c:v>
                </c:pt>
                <c:pt idx="18">
                  <c:v>3.3572999999999991</c:v>
                </c:pt>
                <c:pt idx="19">
                  <c:v>3.5402999999999989</c:v>
                </c:pt>
                <c:pt idx="20">
                  <c:v>3.7232999999999987</c:v>
                </c:pt>
                <c:pt idx="21">
                  <c:v>3.9062999999999986</c:v>
                </c:pt>
                <c:pt idx="22">
                  <c:v>4.0892999999999988</c:v>
                </c:pt>
                <c:pt idx="23">
                  <c:v>4.2722999999999987</c:v>
                </c:pt>
                <c:pt idx="24">
                  <c:v>4.4552999999999985</c:v>
                </c:pt>
                <c:pt idx="25">
                  <c:v>4.6382999999999983</c:v>
                </c:pt>
                <c:pt idx="26">
                  <c:v>4.8212999999999981</c:v>
                </c:pt>
                <c:pt idx="27">
                  <c:v>5.004299999999998</c:v>
                </c:pt>
                <c:pt idx="28">
                  <c:v>5.1872999999999978</c:v>
                </c:pt>
                <c:pt idx="29">
                  <c:v>5.3702999999999976</c:v>
                </c:pt>
                <c:pt idx="30">
                  <c:v>5.5532999999999975</c:v>
                </c:pt>
                <c:pt idx="31">
                  <c:v>5.7362999999999973</c:v>
                </c:pt>
                <c:pt idx="32">
                  <c:v>5.9192999999999971</c:v>
                </c:pt>
                <c:pt idx="33">
                  <c:v>6.1022999999999969</c:v>
                </c:pt>
                <c:pt idx="34">
                  <c:v>6.2852999999999968</c:v>
                </c:pt>
                <c:pt idx="35">
                  <c:v>6.4682999999999966</c:v>
                </c:pt>
                <c:pt idx="36">
                  <c:v>6.6512999999999964</c:v>
                </c:pt>
                <c:pt idx="37">
                  <c:v>6.8342999999999963</c:v>
                </c:pt>
                <c:pt idx="38">
                  <c:v>7.0172999999999961</c:v>
                </c:pt>
                <c:pt idx="39">
                  <c:v>7.2002999999999959</c:v>
                </c:pt>
                <c:pt idx="40">
                  <c:v>7.3832999999999958</c:v>
                </c:pt>
                <c:pt idx="41">
                  <c:v>7.5662999999999956</c:v>
                </c:pt>
                <c:pt idx="42">
                  <c:v>7.7492999999999954</c:v>
                </c:pt>
                <c:pt idx="43">
                  <c:v>7.9322999999999952</c:v>
                </c:pt>
                <c:pt idx="44">
                  <c:v>8.115299999999996</c:v>
                </c:pt>
                <c:pt idx="45">
                  <c:v>8.2982999999999958</c:v>
                </c:pt>
                <c:pt idx="46">
                  <c:v>8.4812999999999956</c:v>
                </c:pt>
                <c:pt idx="47">
                  <c:v>8.6642999999999954</c:v>
                </c:pt>
                <c:pt idx="48">
                  <c:v>8.8472999999999953</c:v>
                </c:pt>
                <c:pt idx="49">
                  <c:v>9.0302999999999951</c:v>
                </c:pt>
                <c:pt idx="50">
                  <c:v>9.2132999999999949</c:v>
                </c:pt>
                <c:pt idx="51">
                  <c:v>9.3962999999999948</c:v>
                </c:pt>
                <c:pt idx="52">
                  <c:v>9.5792999999999946</c:v>
                </c:pt>
                <c:pt idx="53">
                  <c:v>9.7622999999999944</c:v>
                </c:pt>
                <c:pt idx="54">
                  <c:v>9.9452999999999943</c:v>
                </c:pt>
                <c:pt idx="55">
                  <c:v>10.128299999999994</c:v>
                </c:pt>
                <c:pt idx="56">
                  <c:v>10.311299999999994</c:v>
                </c:pt>
                <c:pt idx="57">
                  <c:v>10.494299999999994</c:v>
                </c:pt>
                <c:pt idx="58">
                  <c:v>10.677299999999994</c:v>
                </c:pt>
                <c:pt idx="59">
                  <c:v>10.860299999999993</c:v>
                </c:pt>
                <c:pt idx="60">
                  <c:v>6.3299999999999995E-2</c:v>
                </c:pt>
                <c:pt idx="61">
                  <c:v>0.24629999999999999</c:v>
                </c:pt>
                <c:pt idx="62">
                  <c:v>0.42930000000000001</c:v>
                </c:pt>
                <c:pt idx="63">
                  <c:v>0.61230000000000007</c:v>
                </c:pt>
                <c:pt idx="64">
                  <c:v>0.79530000000000012</c:v>
                </c:pt>
                <c:pt idx="65">
                  <c:v>0.97830000000000017</c:v>
                </c:pt>
                <c:pt idx="66">
                  <c:v>1.1613000000000002</c:v>
                </c:pt>
                <c:pt idx="67">
                  <c:v>1.3443000000000003</c:v>
                </c:pt>
                <c:pt idx="68">
                  <c:v>1.5273000000000003</c:v>
                </c:pt>
                <c:pt idx="69">
                  <c:v>1.7103000000000004</c:v>
                </c:pt>
                <c:pt idx="70">
                  <c:v>1.8933000000000004</c:v>
                </c:pt>
                <c:pt idx="71">
                  <c:v>2.0763000000000003</c:v>
                </c:pt>
                <c:pt idx="72">
                  <c:v>2.2593000000000001</c:v>
                </c:pt>
                <c:pt idx="73">
                  <c:v>2.4422999999999999</c:v>
                </c:pt>
                <c:pt idx="74">
                  <c:v>2.6252999999999997</c:v>
                </c:pt>
                <c:pt idx="75">
                  <c:v>2.8082999999999996</c:v>
                </c:pt>
                <c:pt idx="76">
                  <c:v>2.9912999999999994</c:v>
                </c:pt>
                <c:pt idx="77">
                  <c:v>3.1742999999999992</c:v>
                </c:pt>
                <c:pt idx="78">
                  <c:v>3.3572999999999991</c:v>
                </c:pt>
                <c:pt idx="79">
                  <c:v>3.5402999999999989</c:v>
                </c:pt>
                <c:pt idx="80">
                  <c:v>3.7232999999999987</c:v>
                </c:pt>
                <c:pt idx="81">
                  <c:v>3.9062999999999986</c:v>
                </c:pt>
                <c:pt idx="82">
                  <c:v>4.0892999999999988</c:v>
                </c:pt>
                <c:pt idx="83">
                  <c:v>4.2722999999999987</c:v>
                </c:pt>
                <c:pt idx="84">
                  <c:v>4.4552999999999985</c:v>
                </c:pt>
                <c:pt idx="85">
                  <c:v>4.6382999999999983</c:v>
                </c:pt>
                <c:pt idx="86">
                  <c:v>4.8212999999999981</c:v>
                </c:pt>
                <c:pt idx="87">
                  <c:v>5.004299999999998</c:v>
                </c:pt>
                <c:pt idx="88">
                  <c:v>5.1872999999999978</c:v>
                </c:pt>
                <c:pt idx="89">
                  <c:v>5.3702999999999976</c:v>
                </c:pt>
                <c:pt idx="90">
                  <c:v>5.5532999999999975</c:v>
                </c:pt>
                <c:pt idx="91">
                  <c:v>5.7362999999999973</c:v>
                </c:pt>
                <c:pt idx="92">
                  <c:v>5.9192999999999971</c:v>
                </c:pt>
                <c:pt idx="93">
                  <c:v>6.1022999999999969</c:v>
                </c:pt>
                <c:pt idx="94">
                  <c:v>6.2852999999999968</c:v>
                </c:pt>
                <c:pt idx="95">
                  <c:v>6.4682999999999966</c:v>
                </c:pt>
                <c:pt idx="96">
                  <c:v>6.6512999999999964</c:v>
                </c:pt>
                <c:pt idx="97">
                  <c:v>6.8342999999999963</c:v>
                </c:pt>
                <c:pt idx="98">
                  <c:v>7.0172999999999961</c:v>
                </c:pt>
                <c:pt idx="99">
                  <c:v>7.2002999999999959</c:v>
                </c:pt>
                <c:pt idx="100">
                  <c:v>7.3832999999999958</c:v>
                </c:pt>
                <c:pt idx="101">
                  <c:v>7.5662999999999956</c:v>
                </c:pt>
                <c:pt idx="102">
                  <c:v>7.7492999999999954</c:v>
                </c:pt>
                <c:pt idx="103">
                  <c:v>7.9322999999999952</c:v>
                </c:pt>
                <c:pt idx="104">
                  <c:v>8.115299999999996</c:v>
                </c:pt>
                <c:pt idx="105">
                  <c:v>8.2982999999999958</c:v>
                </c:pt>
                <c:pt idx="106">
                  <c:v>8.4812999999999956</c:v>
                </c:pt>
                <c:pt idx="107">
                  <c:v>8.6642999999999954</c:v>
                </c:pt>
                <c:pt idx="108">
                  <c:v>8.8472999999999953</c:v>
                </c:pt>
                <c:pt idx="109">
                  <c:v>9.0302999999999951</c:v>
                </c:pt>
                <c:pt idx="110">
                  <c:v>9.2132999999999949</c:v>
                </c:pt>
                <c:pt idx="111">
                  <c:v>9.3962999999999948</c:v>
                </c:pt>
                <c:pt idx="112">
                  <c:v>9.5792999999999946</c:v>
                </c:pt>
                <c:pt idx="113">
                  <c:v>9.7622999999999944</c:v>
                </c:pt>
                <c:pt idx="114">
                  <c:v>9.9452999999999943</c:v>
                </c:pt>
                <c:pt idx="115">
                  <c:v>10.128299999999994</c:v>
                </c:pt>
                <c:pt idx="116">
                  <c:v>10.311299999999994</c:v>
                </c:pt>
                <c:pt idx="117">
                  <c:v>10.494299999999994</c:v>
                </c:pt>
                <c:pt idx="118">
                  <c:v>10.677299999999994</c:v>
                </c:pt>
                <c:pt idx="119">
                  <c:v>10.860299999999993</c:v>
                </c:pt>
                <c:pt idx="120">
                  <c:v>6.3299999999999995E-2</c:v>
                </c:pt>
                <c:pt idx="121">
                  <c:v>0.24629999999999999</c:v>
                </c:pt>
                <c:pt idx="122">
                  <c:v>0.42930000000000001</c:v>
                </c:pt>
                <c:pt idx="123">
                  <c:v>0.61230000000000007</c:v>
                </c:pt>
                <c:pt idx="124">
                  <c:v>0.79530000000000012</c:v>
                </c:pt>
                <c:pt idx="125">
                  <c:v>0.97830000000000017</c:v>
                </c:pt>
                <c:pt idx="126">
                  <c:v>1.1613000000000002</c:v>
                </c:pt>
                <c:pt idx="127">
                  <c:v>1.3443000000000003</c:v>
                </c:pt>
                <c:pt idx="128">
                  <c:v>1.5273000000000003</c:v>
                </c:pt>
                <c:pt idx="129">
                  <c:v>1.7103000000000004</c:v>
                </c:pt>
                <c:pt idx="130">
                  <c:v>1.8933000000000004</c:v>
                </c:pt>
                <c:pt idx="131">
                  <c:v>2.0763000000000003</c:v>
                </c:pt>
                <c:pt idx="132">
                  <c:v>2.2593000000000001</c:v>
                </c:pt>
                <c:pt idx="133">
                  <c:v>2.4422999999999999</c:v>
                </c:pt>
                <c:pt idx="134">
                  <c:v>2.6252999999999997</c:v>
                </c:pt>
                <c:pt idx="135">
                  <c:v>2.8082999999999996</c:v>
                </c:pt>
                <c:pt idx="136">
                  <c:v>2.9912999999999994</c:v>
                </c:pt>
                <c:pt idx="137">
                  <c:v>3.1742999999999992</c:v>
                </c:pt>
                <c:pt idx="138">
                  <c:v>3.3572999999999991</c:v>
                </c:pt>
                <c:pt idx="139">
                  <c:v>3.5402999999999989</c:v>
                </c:pt>
                <c:pt idx="140">
                  <c:v>3.7232999999999987</c:v>
                </c:pt>
                <c:pt idx="141">
                  <c:v>3.9062999999999986</c:v>
                </c:pt>
                <c:pt idx="142">
                  <c:v>4.0892999999999988</c:v>
                </c:pt>
                <c:pt idx="143">
                  <c:v>4.2722999999999987</c:v>
                </c:pt>
                <c:pt idx="144">
                  <c:v>4.4552999999999985</c:v>
                </c:pt>
                <c:pt idx="145">
                  <c:v>4.6382999999999983</c:v>
                </c:pt>
                <c:pt idx="146">
                  <c:v>4.8212999999999981</c:v>
                </c:pt>
                <c:pt idx="147">
                  <c:v>5.004299999999998</c:v>
                </c:pt>
                <c:pt idx="148">
                  <c:v>5.1872999999999978</c:v>
                </c:pt>
                <c:pt idx="149">
                  <c:v>5.3702999999999976</c:v>
                </c:pt>
                <c:pt idx="150">
                  <c:v>5.5532999999999975</c:v>
                </c:pt>
                <c:pt idx="151">
                  <c:v>5.7362999999999973</c:v>
                </c:pt>
                <c:pt idx="152">
                  <c:v>5.9192999999999971</c:v>
                </c:pt>
                <c:pt idx="153">
                  <c:v>6.1022999999999969</c:v>
                </c:pt>
                <c:pt idx="154">
                  <c:v>6.2852999999999968</c:v>
                </c:pt>
                <c:pt idx="155">
                  <c:v>6.4682999999999966</c:v>
                </c:pt>
                <c:pt idx="156">
                  <c:v>6.6512999999999964</c:v>
                </c:pt>
                <c:pt idx="157">
                  <c:v>6.8342999999999963</c:v>
                </c:pt>
                <c:pt idx="158">
                  <c:v>7.0172999999999961</c:v>
                </c:pt>
                <c:pt idx="159">
                  <c:v>7.2002999999999959</c:v>
                </c:pt>
                <c:pt idx="160">
                  <c:v>7.3832999999999958</c:v>
                </c:pt>
                <c:pt idx="161">
                  <c:v>7.5662999999999956</c:v>
                </c:pt>
                <c:pt idx="162">
                  <c:v>7.7492999999999954</c:v>
                </c:pt>
                <c:pt idx="163">
                  <c:v>7.9322999999999952</c:v>
                </c:pt>
                <c:pt idx="164">
                  <c:v>8.115299999999996</c:v>
                </c:pt>
                <c:pt idx="165">
                  <c:v>8.2982999999999958</c:v>
                </c:pt>
                <c:pt idx="166">
                  <c:v>8.4812999999999956</c:v>
                </c:pt>
                <c:pt idx="167">
                  <c:v>8.6642999999999954</c:v>
                </c:pt>
                <c:pt idx="168">
                  <c:v>8.8472999999999953</c:v>
                </c:pt>
                <c:pt idx="169">
                  <c:v>9.0302999999999951</c:v>
                </c:pt>
                <c:pt idx="170">
                  <c:v>9.2132999999999949</c:v>
                </c:pt>
                <c:pt idx="171">
                  <c:v>9.3962999999999948</c:v>
                </c:pt>
                <c:pt idx="172">
                  <c:v>9.5792999999999946</c:v>
                </c:pt>
                <c:pt idx="173">
                  <c:v>9.7622999999999944</c:v>
                </c:pt>
                <c:pt idx="174">
                  <c:v>9.9452999999999943</c:v>
                </c:pt>
                <c:pt idx="175">
                  <c:v>10.128299999999994</c:v>
                </c:pt>
                <c:pt idx="176">
                  <c:v>10.311299999999994</c:v>
                </c:pt>
                <c:pt idx="177">
                  <c:v>10.494299999999994</c:v>
                </c:pt>
                <c:pt idx="178">
                  <c:v>10.677299999999994</c:v>
                </c:pt>
                <c:pt idx="179">
                  <c:v>10.860299999999993</c:v>
                </c:pt>
                <c:pt idx="180">
                  <c:v>6.3299999999999995E-2</c:v>
                </c:pt>
                <c:pt idx="181">
                  <c:v>0.24629999999999999</c:v>
                </c:pt>
                <c:pt idx="182">
                  <c:v>0.42930000000000001</c:v>
                </c:pt>
                <c:pt idx="183">
                  <c:v>0.61230000000000007</c:v>
                </c:pt>
                <c:pt idx="184">
                  <c:v>0.79530000000000012</c:v>
                </c:pt>
                <c:pt idx="185">
                  <c:v>0.97830000000000017</c:v>
                </c:pt>
                <c:pt idx="186">
                  <c:v>1.1613000000000002</c:v>
                </c:pt>
                <c:pt idx="187">
                  <c:v>1.3443000000000003</c:v>
                </c:pt>
                <c:pt idx="188">
                  <c:v>1.5273000000000003</c:v>
                </c:pt>
                <c:pt idx="189">
                  <c:v>1.7103000000000004</c:v>
                </c:pt>
                <c:pt idx="190">
                  <c:v>1.8933000000000004</c:v>
                </c:pt>
                <c:pt idx="191">
                  <c:v>2.0763000000000003</c:v>
                </c:pt>
                <c:pt idx="192">
                  <c:v>2.2593000000000001</c:v>
                </c:pt>
                <c:pt idx="193">
                  <c:v>2.4422999999999999</c:v>
                </c:pt>
                <c:pt idx="194">
                  <c:v>2.6252999999999997</c:v>
                </c:pt>
                <c:pt idx="195">
                  <c:v>2.8082999999999996</c:v>
                </c:pt>
                <c:pt idx="196">
                  <c:v>2.9912999999999994</c:v>
                </c:pt>
                <c:pt idx="197">
                  <c:v>3.1742999999999992</c:v>
                </c:pt>
                <c:pt idx="198">
                  <c:v>3.3572999999999991</c:v>
                </c:pt>
                <c:pt idx="199">
                  <c:v>3.5402999999999989</c:v>
                </c:pt>
                <c:pt idx="200">
                  <c:v>3.7232999999999987</c:v>
                </c:pt>
                <c:pt idx="201">
                  <c:v>3.9062999999999986</c:v>
                </c:pt>
                <c:pt idx="202">
                  <c:v>4.0892999999999988</c:v>
                </c:pt>
                <c:pt idx="203">
                  <c:v>4.2722999999999987</c:v>
                </c:pt>
                <c:pt idx="204">
                  <c:v>4.4552999999999985</c:v>
                </c:pt>
                <c:pt idx="205">
                  <c:v>4.6382999999999983</c:v>
                </c:pt>
                <c:pt idx="206">
                  <c:v>4.8212999999999981</c:v>
                </c:pt>
                <c:pt idx="207">
                  <c:v>5.004299999999998</c:v>
                </c:pt>
                <c:pt idx="208">
                  <c:v>5.1872999999999978</c:v>
                </c:pt>
                <c:pt idx="209">
                  <c:v>5.3702999999999976</c:v>
                </c:pt>
                <c:pt idx="210">
                  <c:v>5.5532999999999975</c:v>
                </c:pt>
                <c:pt idx="211">
                  <c:v>5.7362999999999973</c:v>
                </c:pt>
                <c:pt idx="212">
                  <c:v>5.9192999999999971</c:v>
                </c:pt>
                <c:pt idx="213">
                  <c:v>6.1022999999999969</c:v>
                </c:pt>
                <c:pt idx="214">
                  <c:v>6.2852999999999968</c:v>
                </c:pt>
                <c:pt idx="215">
                  <c:v>6.4682999999999966</c:v>
                </c:pt>
                <c:pt idx="216">
                  <c:v>6.6512999999999964</c:v>
                </c:pt>
                <c:pt idx="217">
                  <c:v>6.8342999999999963</c:v>
                </c:pt>
                <c:pt idx="218">
                  <c:v>7.0172999999999961</c:v>
                </c:pt>
                <c:pt idx="219">
                  <c:v>7.2002999999999959</c:v>
                </c:pt>
                <c:pt idx="220">
                  <c:v>7.3832999999999958</c:v>
                </c:pt>
                <c:pt idx="221">
                  <c:v>7.5662999999999956</c:v>
                </c:pt>
                <c:pt idx="222">
                  <c:v>7.7492999999999954</c:v>
                </c:pt>
                <c:pt idx="223">
                  <c:v>7.9322999999999952</c:v>
                </c:pt>
                <c:pt idx="224">
                  <c:v>8.115299999999996</c:v>
                </c:pt>
                <c:pt idx="225">
                  <c:v>8.2982999999999958</c:v>
                </c:pt>
                <c:pt idx="226">
                  <c:v>8.4812999999999956</c:v>
                </c:pt>
                <c:pt idx="227">
                  <c:v>8.6642999999999954</c:v>
                </c:pt>
                <c:pt idx="228">
                  <c:v>8.8472999999999953</c:v>
                </c:pt>
                <c:pt idx="229">
                  <c:v>9.0302999999999951</c:v>
                </c:pt>
                <c:pt idx="230">
                  <c:v>9.2132999999999949</c:v>
                </c:pt>
                <c:pt idx="231">
                  <c:v>9.3962999999999948</c:v>
                </c:pt>
                <c:pt idx="232">
                  <c:v>9.5792999999999946</c:v>
                </c:pt>
                <c:pt idx="233">
                  <c:v>9.7622999999999944</c:v>
                </c:pt>
                <c:pt idx="234">
                  <c:v>9.9452999999999943</c:v>
                </c:pt>
                <c:pt idx="235">
                  <c:v>10.128299999999994</c:v>
                </c:pt>
                <c:pt idx="236">
                  <c:v>10.311299999999994</c:v>
                </c:pt>
                <c:pt idx="237">
                  <c:v>10.494299999999994</c:v>
                </c:pt>
                <c:pt idx="238">
                  <c:v>10.677299999999994</c:v>
                </c:pt>
                <c:pt idx="239">
                  <c:v>10.860299999999993</c:v>
                </c:pt>
                <c:pt idx="240">
                  <c:v>6.3299999999999995E-2</c:v>
                </c:pt>
                <c:pt idx="241">
                  <c:v>0.24629999999999999</c:v>
                </c:pt>
                <c:pt idx="242">
                  <c:v>0.42930000000000001</c:v>
                </c:pt>
                <c:pt idx="243">
                  <c:v>0.61230000000000007</c:v>
                </c:pt>
                <c:pt idx="244">
                  <c:v>0.79530000000000012</c:v>
                </c:pt>
                <c:pt idx="245">
                  <c:v>0.97830000000000017</c:v>
                </c:pt>
                <c:pt idx="246">
                  <c:v>1.1613000000000002</c:v>
                </c:pt>
                <c:pt idx="247">
                  <c:v>1.3443000000000003</c:v>
                </c:pt>
                <c:pt idx="248">
                  <c:v>1.5273000000000003</c:v>
                </c:pt>
                <c:pt idx="249">
                  <c:v>1.7103000000000004</c:v>
                </c:pt>
                <c:pt idx="250">
                  <c:v>1.8933000000000004</c:v>
                </c:pt>
                <c:pt idx="251">
                  <c:v>2.0763000000000003</c:v>
                </c:pt>
                <c:pt idx="252">
                  <c:v>2.2593000000000001</c:v>
                </c:pt>
                <c:pt idx="253">
                  <c:v>2.4422999999999999</c:v>
                </c:pt>
                <c:pt idx="254">
                  <c:v>2.6252999999999997</c:v>
                </c:pt>
                <c:pt idx="255">
                  <c:v>2.8082999999999996</c:v>
                </c:pt>
                <c:pt idx="256">
                  <c:v>2.9912999999999994</c:v>
                </c:pt>
                <c:pt idx="257">
                  <c:v>3.1742999999999992</c:v>
                </c:pt>
                <c:pt idx="258">
                  <c:v>3.3572999999999991</c:v>
                </c:pt>
                <c:pt idx="259">
                  <c:v>3.5402999999999989</c:v>
                </c:pt>
                <c:pt idx="260">
                  <c:v>3.7232999999999987</c:v>
                </c:pt>
                <c:pt idx="261">
                  <c:v>3.9062999999999986</c:v>
                </c:pt>
                <c:pt idx="262">
                  <c:v>4.0892999999999988</c:v>
                </c:pt>
                <c:pt idx="263">
                  <c:v>4.2722999999999987</c:v>
                </c:pt>
                <c:pt idx="264">
                  <c:v>4.4552999999999985</c:v>
                </c:pt>
                <c:pt idx="265">
                  <c:v>4.6382999999999983</c:v>
                </c:pt>
                <c:pt idx="266">
                  <c:v>4.8212999999999981</c:v>
                </c:pt>
                <c:pt idx="267">
                  <c:v>5.004299999999998</c:v>
                </c:pt>
                <c:pt idx="268">
                  <c:v>5.1872999999999978</c:v>
                </c:pt>
                <c:pt idx="269">
                  <c:v>5.3702999999999976</c:v>
                </c:pt>
                <c:pt idx="270">
                  <c:v>5.5532999999999975</c:v>
                </c:pt>
                <c:pt idx="271">
                  <c:v>5.7362999999999973</c:v>
                </c:pt>
                <c:pt idx="272">
                  <c:v>5.9192999999999971</c:v>
                </c:pt>
                <c:pt idx="273">
                  <c:v>6.1022999999999969</c:v>
                </c:pt>
                <c:pt idx="274">
                  <c:v>6.2852999999999968</c:v>
                </c:pt>
                <c:pt idx="275">
                  <c:v>6.4682999999999966</c:v>
                </c:pt>
                <c:pt idx="276">
                  <c:v>6.6512999999999964</c:v>
                </c:pt>
                <c:pt idx="277">
                  <c:v>6.8342999999999963</c:v>
                </c:pt>
                <c:pt idx="278">
                  <c:v>7.0172999999999961</c:v>
                </c:pt>
                <c:pt idx="279">
                  <c:v>7.2002999999999959</c:v>
                </c:pt>
                <c:pt idx="280">
                  <c:v>7.3832999999999958</c:v>
                </c:pt>
                <c:pt idx="281">
                  <c:v>7.5662999999999956</c:v>
                </c:pt>
                <c:pt idx="282">
                  <c:v>7.7492999999999954</c:v>
                </c:pt>
                <c:pt idx="283">
                  <c:v>7.9322999999999952</c:v>
                </c:pt>
                <c:pt idx="284">
                  <c:v>8.115299999999996</c:v>
                </c:pt>
                <c:pt idx="285">
                  <c:v>8.2982999999999958</c:v>
                </c:pt>
                <c:pt idx="286">
                  <c:v>8.4812999999999956</c:v>
                </c:pt>
                <c:pt idx="287">
                  <c:v>8.6642999999999954</c:v>
                </c:pt>
                <c:pt idx="288">
                  <c:v>8.8472999999999953</c:v>
                </c:pt>
                <c:pt idx="289">
                  <c:v>9.0302999999999951</c:v>
                </c:pt>
                <c:pt idx="290">
                  <c:v>9.2132999999999949</c:v>
                </c:pt>
                <c:pt idx="291">
                  <c:v>9.3962999999999948</c:v>
                </c:pt>
                <c:pt idx="292">
                  <c:v>9.5792999999999946</c:v>
                </c:pt>
                <c:pt idx="293">
                  <c:v>9.7622999999999944</c:v>
                </c:pt>
                <c:pt idx="294">
                  <c:v>9.9452999999999943</c:v>
                </c:pt>
                <c:pt idx="295">
                  <c:v>10.128299999999994</c:v>
                </c:pt>
                <c:pt idx="296">
                  <c:v>10.311299999999994</c:v>
                </c:pt>
                <c:pt idx="297">
                  <c:v>10.494299999999994</c:v>
                </c:pt>
                <c:pt idx="298">
                  <c:v>10.677299999999994</c:v>
                </c:pt>
                <c:pt idx="299">
                  <c:v>10.860299999999993</c:v>
                </c:pt>
                <c:pt idx="300">
                  <c:v>6.3299999999999995E-2</c:v>
                </c:pt>
                <c:pt idx="301">
                  <c:v>0.24629999999999999</c:v>
                </c:pt>
                <c:pt idx="302">
                  <c:v>0.42930000000000001</c:v>
                </c:pt>
                <c:pt idx="303">
                  <c:v>0.61230000000000007</c:v>
                </c:pt>
                <c:pt idx="304">
                  <c:v>0.79530000000000012</c:v>
                </c:pt>
                <c:pt idx="305">
                  <c:v>0.97830000000000017</c:v>
                </c:pt>
                <c:pt idx="306">
                  <c:v>1.1613000000000002</c:v>
                </c:pt>
                <c:pt idx="307">
                  <c:v>1.3443000000000003</c:v>
                </c:pt>
                <c:pt idx="308">
                  <c:v>1.5273000000000003</c:v>
                </c:pt>
                <c:pt idx="309">
                  <c:v>1.7103000000000004</c:v>
                </c:pt>
                <c:pt idx="310">
                  <c:v>1.8933000000000004</c:v>
                </c:pt>
                <c:pt idx="311">
                  <c:v>2.0763000000000003</c:v>
                </c:pt>
                <c:pt idx="312">
                  <c:v>2.2593000000000001</c:v>
                </c:pt>
                <c:pt idx="313">
                  <c:v>2.4422999999999999</c:v>
                </c:pt>
                <c:pt idx="314">
                  <c:v>2.6252999999999997</c:v>
                </c:pt>
                <c:pt idx="315">
                  <c:v>2.8082999999999996</c:v>
                </c:pt>
                <c:pt idx="316">
                  <c:v>2.9912999999999994</c:v>
                </c:pt>
                <c:pt idx="317">
                  <c:v>3.1742999999999992</c:v>
                </c:pt>
                <c:pt idx="318">
                  <c:v>3.3572999999999991</c:v>
                </c:pt>
                <c:pt idx="319">
                  <c:v>3.5402999999999989</c:v>
                </c:pt>
                <c:pt idx="320">
                  <c:v>3.7232999999999987</c:v>
                </c:pt>
                <c:pt idx="321">
                  <c:v>3.9062999999999986</c:v>
                </c:pt>
                <c:pt idx="322">
                  <c:v>4.0892999999999988</c:v>
                </c:pt>
                <c:pt idx="323">
                  <c:v>4.2722999999999987</c:v>
                </c:pt>
                <c:pt idx="324">
                  <c:v>4.4552999999999985</c:v>
                </c:pt>
                <c:pt idx="325">
                  <c:v>4.6382999999999983</c:v>
                </c:pt>
                <c:pt idx="326">
                  <c:v>4.8212999999999981</c:v>
                </c:pt>
                <c:pt idx="327">
                  <c:v>5.004299999999998</c:v>
                </c:pt>
                <c:pt idx="328">
                  <c:v>5.1872999999999978</c:v>
                </c:pt>
                <c:pt idx="329">
                  <c:v>5.3702999999999976</c:v>
                </c:pt>
                <c:pt idx="330">
                  <c:v>5.5532999999999975</c:v>
                </c:pt>
                <c:pt idx="331">
                  <c:v>5.7362999999999973</c:v>
                </c:pt>
                <c:pt idx="332">
                  <c:v>5.9192999999999971</c:v>
                </c:pt>
                <c:pt idx="333">
                  <c:v>6.1022999999999969</c:v>
                </c:pt>
                <c:pt idx="334">
                  <c:v>6.2852999999999968</c:v>
                </c:pt>
                <c:pt idx="335">
                  <c:v>6.4682999999999966</c:v>
                </c:pt>
                <c:pt idx="336">
                  <c:v>6.6512999999999964</c:v>
                </c:pt>
                <c:pt idx="337">
                  <c:v>6.8342999999999963</c:v>
                </c:pt>
                <c:pt idx="338">
                  <c:v>7.0172999999999961</c:v>
                </c:pt>
                <c:pt idx="339">
                  <c:v>7.2002999999999959</c:v>
                </c:pt>
                <c:pt idx="340">
                  <c:v>7.3832999999999958</c:v>
                </c:pt>
                <c:pt idx="341">
                  <c:v>7.5662999999999956</c:v>
                </c:pt>
                <c:pt idx="342">
                  <c:v>7.7492999999999954</c:v>
                </c:pt>
                <c:pt idx="343">
                  <c:v>7.9322999999999952</c:v>
                </c:pt>
                <c:pt idx="344">
                  <c:v>8.115299999999996</c:v>
                </c:pt>
                <c:pt idx="345">
                  <c:v>8.2982999999999958</c:v>
                </c:pt>
                <c:pt idx="346">
                  <c:v>8.4812999999999956</c:v>
                </c:pt>
                <c:pt idx="347">
                  <c:v>8.6642999999999954</c:v>
                </c:pt>
                <c:pt idx="348">
                  <c:v>8.8472999999999953</c:v>
                </c:pt>
                <c:pt idx="349">
                  <c:v>9.0302999999999951</c:v>
                </c:pt>
                <c:pt idx="350">
                  <c:v>9.2132999999999949</c:v>
                </c:pt>
                <c:pt idx="351">
                  <c:v>9.3962999999999948</c:v>
                </c:pt>
                <c:pt idx="352">
                  <c:v>9.5792999999999946</c:v>
                </c:pt>
                <c:pt idx="353">
                  <c:v>9.7622999999999944</c:v>
                </c:pt>
                <c:pt idx="354">
                  <c:v>9.9452999999999943</c:v>
                </c:pt>
                <c:pt idx="355">
                  <c:v>10.128299999999994</c:v>
                </c:pt>
                <c:pt idx="356">
                  <c:v>10.311299999999994</c:v>
                </c:pt>
                <c:pt idx="357">
                  <c:v>10.494299999999994</c:v>
                </c:pt>
                <c:pt idx="358">
                  <c:v>10.677299999999994</c:v>
                </c:pt>
                <c:pt idx="359">
                  <c:v>10.860299999999993</c:v>
                </c:pt>
                <c:pt idx="360">
                  <c:v>6.3299999999999995E-2</c:v>
                </c:pt>
                <c:pt idx="361">
                  <c:v>0.24629999999999999</c:v>
                </c:pt>
                <c:pt idx="362">
                  <c:v>0.42930000000000001</c:v>
                </c:pt>
                <c:pt idx="363">
                  <c:v>0.61230000000000007</c:v>
                </c:pt>
                <c:pt idx="364">
                  <c:v>0.79530000000000012</c:v>
                </c:pt>
                <c:pt idx="365">
                  <c:v>0.97830000000000017</c:v>
                </c:pt>
                <c:pt idx="366">
                  <c:v>1.1613000000000002</c:v>
                </c:pt>
                <c:pt idx="367">
                  <c:v>1.3443000000000003</c:v>
                </c:pt>
                <c:pt idx="368">
                  <c:v>1.5273000000000003</c:v>
                </c:pt>
                <c:pt idx="369">
                  <c:v>1.7103000000000004</c:v>
                </c:pt>
                <c:pt idx="370">
                  <c:v>1.8933000000000004</c:v>
                </c:pt>
                <c:pt idx="371">
                  <c:v>2.0763000000000003</c:v>
                </c:pt>
                <c:pt idx="372">
                  <c:v>2.2593000000000001</c:v>
                </c:pt>
                <c:pt idx="373">
                  <c:v>2.4422999999999999</c:v>
                </c:pt>
                <c:pt idx="374">
                  <c:v>2.6252999999999997</c:v>
                </c:pt>
                <c:pt idx="375">
                  <c:v>2.8082999999999996</c:v>
                </c:pt>
                <c:pt idx="376">
                  <c:v>2.9912999999999994</c:v>
                </c:pt>
                <c:pt idx="377">
                  <c:v>3.1742999999999992</c:v>
                </c:pt>
                <c:pt idx="378">
                  <c:v>3.3572999999999991</c:v>
                </c:pt>
                <c:pt idx="379">
                  <c:v>3.5402999999999989</c:v>
                </c:pt>
                <c:pt idx="380">
                  <c:v>3.7232999999999987</c:v>
                </c:pt>
                <c:pt idx="381">
                  <c:v>3.9062999999999986</c:v>
                </c:pt>
                <c:pt idx="382">
                  <c:v>4.0892999999999988</c:v>
                </c:pt>
                <c:pt idx="383">
                  <c:v>4.2722999999999987</c:v>
                </c:pt>
                <c:pt idx="384">
                  <c:v>4.4552999999999985</c:v>
                </c:pt>
                <c:pt idx="385">
                  <c:v>4.6382999999999983</c:v>
                </c:pt>
                <c:pt idx="386">
                  <c:v>4.8212999999999981</c:v>
                </c:pt>
                <c:pt idx="387">
                  <c:v>5.004299999999998</c:v>
                </c:pt>
                <c:pt idx="388">
                  <c:v>5.1872999999999978</c:v>
                </c:pt>
                <c:pt idx="389">
                  <c:v>5.3702999999999976</c:v>
                </c:pt>
                <c:pt idx="390">
                  <c:v>5.5532999999999975</c:v>
                </c:pt>
                <c:pt idx="391">
                  <c:v>5.7362999999999973</c:v>
                </c:pt>
                <c:pt idx="392">
                  <c:v>5.9192999999999971</c:v>
                </c:pt>
                <c:pt idx="393">
                  <c:v>6.1022999999999969</c:v>
                </c:pt>
                <c:pt idx="394">
                  <c:v>6.2852999999999968</c:v>
                </c:pt>
                <c:pt idx="395">
                  <c:v>6.4682999999999966</c:v>
                </c:pt>
                <c:pt idx="396">
                  <c:v>6.6512999999999964</c:v>
                </c:pt>
                <c:pt idx="397">
                  <c:v>6.8342999999999963</c:v>
                </c:pt>
                <c:pt idx="398">
                  <c:v>7.0172999999999961</c:v>
                </c:pt>
                <c:pt idx="399">
                  <c:v>7.2002999999999959</c:v>
                </c:pt>
                <c:pt idx="400">
                  <c:v>7.3832999999999958</c:v>
                </c:pt>
                <c:pt idx="401">
                  <c:v>7.5662999999999956</c:v>
                </c:pt>
                <c:pt idx="402">
                  <c:v>7.7492999999999954</c:v>
                </c:pt>
                <c:pt idx="403">
                  <c:v>7.9322999999999952</c:v>
                </c:pt>
                <c:pt idx="404">
                  <c:v>8.115299999999996</c:v>
                </c:pt>
                <c:pt idx="405">
                  <c:v>8.2982999999999958</c:v>
                </c:pt>
                <c:pt idx="406">
                  <c:v>8.4812999999999956</c:v>
                </c:pt>
                <c:pt idx="407">
                  <c:v>8.6642999999999954</c:v>
                </c:pt>
                <c:pt idx="408">
                  <c:v>8.8472999999999953</c:v>
                </c:pt>
                <c:pt idx="409">
                  <c:v>9.0302999999999951</c:v>
                </c:pt>
                <c:pt idx="410">
                  <c:v>9.2132999999999949</c:v>
                </c:pt>
                <c:pt idx="411">
                  <c:v>9.3962999999999948</c:v>
                </c:pt>
                <c:pt idx="412">
                  <c:v>9.5792999999999946</c:v>
                </c:pt>
                <c:pt idx="413">
                  <c:v>9.7622999999999944</c:v>
                </c:pt>
                <c:pt idx="414">
                  <c:v>9.9452999999999943</c:v>
                </c:pt>
                <c:pt idx="415">
                  <c:v>10.128299999999994</c:v>
                </c:pt>
                <c:pt idx="416">
                  <c:v>10.311299999999994</c:v>
                </c:pt>
                <c:pt idx="417">
                  <c:v>10.494299999999994</c:v>
                </c:pt>
                <c:pt idx="418">
                  <c:v>10.677299999999994</c:v>
                </c:pt>
                <c:pt idx="419">
                  <c:v>10.860299999999993</c:v>
                </c:pt>
                <c:pt idx="420">
                  <c:v>6.3299999999999995E-2</c:v>
                </c:pt>
                <c:pt idx="421">
                  <c:v>0.24629999999999999</c:v>
                </c:pt>
                <c:pt idx="422">
                  <c:v>0.42930000000000001</c:v>
                </c:pt>
                <c:pt idx="423">
                  <c:v>0.61230000000000007</c:v>
                </c:pt>
                <c:pt idx="424">
                  <c:v>0.79530000000000012</c:v>
                </c:pt>
                <c:pt idx="425">
                  <c:v>0.97830000000000017</c:v>
                </c:pt>
                <c:pt idx="426">
                  <c:v>1.1613000000000002</c:v>
                </c:pt>
                <c:pt idx="427">
                  <c:v>1.3443000000000003</c:v>
                </c:pt>
                <c:pt idx="428">
                  <c:v>1.5273000000000003</c:v>
                </c:pt>
                <c:pt idx="429">
                  <c:v>1.7103000000000004</c:v>
                </c:pt>
                <c:pt idx="430">
                  <c:v>1.8933000000000004</c:v>
                </c:pt>
                <c:pt idx="431">
                  <c:v>2.0763000000000003</c:v>
                </c:pt>
                <c:pt idx="432">
                  <c:v>2.2593000000000001</c:v>
                </c:pt>
                <c:pt idx="433">
                  <c:v>2.4422999999999999</c:v>
                </c:pt>
                <c:pt idx="434">
                  <c:v>2.6252999999999997</c:v>
                </c:pt>
                <c:pt idx="435">
                  <c:v>2.8082999999999996</c:v>
                </c:pt>
                <c:pt idx="436">
                  <c:v>2.9912999999999994</c:v>
                </c:pt>
                <c:pt idx="437">
                  <c:v>3.1742999999999992</c:v>
                </c:pt>
                <c:pt idx="438">
                  <c:v>3.3572999999999991</c:v>
                </c:pt>
                <c:pt idx="439">
                  <c:v>3.5402999999999989</c:v>
                </c:pt>
                <c:pt idx="440">
                  <c:v>3.7232999999999987</c:v>
                </c:pt>
                <c:pt idx="441">
                  <c:v>3.9062999999999986</c:v>
                </c:pt>
                <c:pt idx="442">
                  <c:v>4.0892999999999988</c:v>
                </c:pt>
                <c:pt idx="443">
                  <c:v>4.2722999999999987</c:v>
                </c:pt>
                <c:pt idx="444">
                  <c:v>4.4552999999999985</c:v>
                </c:pt>
                <c:pt idx="445">
                  <c:v>4.6382999999999983</c:v>
                </c:pt>
                <c:pt idx="446">
                  <c:v>4.8212999999999981</c:v>
                </c:pt>
                <c:pt idx="447">
                  <c:v>5.004299999999998</c:v>
                </c:pt>
                <c:pt idx="448">
                  <c:v>5.1872999999999978</c:v>
                </c:pt>
                <c:pt idx="449">
                  <c:v>5.3702999999999976</c:v>
                </c:pt>
                <c:pt idx="450">
                  <c:v>5.5532999999999975</c:v>
                </c:pt>
                <c:pt idx="451">
                  <c:v>5.7362999999999973</c:v>
                </c:pt>
                <c:pt idx="452">
                  <c:v>5.9192999999999971</c:v>
                </c:pt>
                <c:pt idx="453">
                  <c:v>6.1022999999999969</c:v>
                </c:pt>
                <c:pt idx="454">
                  <c:v>6.2852999999999968</c:v>
                </c:pt>
                <c:pt idx="455">
                  <c:v>6.4682999999999966</c:v>
                </c:pt>
                <c:pt idx="456">
                  <c:v>6.6512999999999964</c:v>
                </c:pt>
                <c:pt idx="457">
                  <c:v>6.8342999999999963</c:v>
                </c:pt>
                <c:pt idx="458">
                  <c:v>7.0172999999999961</c:v>
                </c:pt>
                <c:pt idx="459">
                  <c:v>7.2002999999999959</c:v>
                </c:pt>
                <c:pt idx="460">
                  <c:v>7.3832999999999958</c:v>
                </c:pt>
                <c:pt idx="461">
                  <c:v>7.5662999999999956</c:v>
                </c:pt>
                <c:pt idx="462">
                  <c:v>7.7492999999999954</c:v>
                </c:pt>
                <c:pt idx="463">
                  <c:v>7.9322999999999952</c:v>
                </c:pt>
                <c:pt idx="464">
                  <c:v>8.115299999999996</c:v>
                </c:pt>
                <c:pt idx="465">
                  <c:v>8.2982999999999958</c:v>
                </c:pt>
                <c:pt idx="466">
                  <c:v>8.4812999999999956</c:v>
                </c:pt>
                <c:pt idx="467">
                  <c:v>8.6642999999999954</c:v>
                </c:pt>
                <c:pt idx="468">
                  <c:v>8.8472999999999953</c:v>
                </c:pt>
                <c:pt idx="469">
                  <c:v>9.0302999999999951</c:v>
                </c:pt>
                <c:pt idx="470">
                  <c:v>9.2132999999999949</c:v>
                </c:pt>
                <c:pt idx="471">
                  <c:v>9.3962999999999948</c:v>
                </c:pt>
                <c:pt idx="472">
                  <c:v>9.5792999999999946</c:v>
                </c:pt>
                <c:pt idx="473">
                  <c:v>9.7622999999999944</c:v>
                </c:pt>
                <c:pt idx="474">
                  <c:v>9.9452999999999943</c:v>
                </c:pt>
                <c:pt idx="475">
                  <c:v>10.128299999999994</c:v>
                </c:pt>
                <c:pt idx="476">
                  <c:v>10.311299999999994</c:v>
                </c:pt>
                <c:pt idx="477">
                  <c:v>10.494299999999994</c:v>
                </c:pt>
                <c:pt idx="478">
                  <c:v>10.677299999999994</c:v>
                </c:pt>
                <c:pt idx="479">
                  <c:v>10.860299999999993</c:v>
                </c:pt>
                <c:pt idx="480">
                  <c:v>6.3299999999999995E-2</c:v>
                </c:pt>
                <c:pt idx="481">
                  <c:v>0.24629999999999999</c:v>
                </c:pt>
                <c:pt idx="482">
                  <c:v>0.42930000000000001</c:v>
                </c:pt>
                <c:pt idx="483">
                  <c:v>0.61230000000000007</c:v>
                </c:pt>
                <c:pt idx="484">
                  <c:v>0.79530000000000012</c:v>
                </c:pt>
                <c:pt idx="485">
                  <c:v>0.97830000000000017</c:v>
                </c:pt>
                <c:pt idx="486">
                  <c:v>1.1613000000000002</c:v>
                </c:pt>
                <c:pt idx="487">
                  <c:v>1.3443000000000003</c:v>
                </c:pt>
                <c:pt idx="488">
                  <c:v>1.5273000000000003</c:v>
                </c:pt>
                <c:pt idx="489">
                  <c:v>1.7103000000000004</c:v>
                </c:pt>
                <c:pt idx="490">
                  <c:v>1.8933000000000004</c:v>
                </c:pt>
                <c:pt idx="491">
                  <c:v>2.0763000000000003</c:v>
                </c:pt>
                <c:pt idx="492">
                  <c:v>2.2593000000000001</c:v>
                </c:pt>
                <c:pt idx="493">
                  <c:v>2.4422999999999999</c:v>
                </c:pt>
                <c:pt idx="494">
                  <c:v>2.6252999999999997</c:v>
                </c:pt>
                <c:pt idx="495">
                  <c:v>2.8082999999999996</c:v>
                </c:pt>
                <c:pt idx="496">
                  <c:v>2.9912999999999994</c:v>
                </c:pt>
                <c:pt idx="497">
                  <c:v>3.1742999999999992</c:v>
                </c:pt>
                <c:pt idx="498">
                  <c:v>3.3572999999999991</c:v>
                </c:pt>
                <c:pt idx="499">
                  <c:v>3.5402999999999989</c:v>
                </c:pt>
                <c:pt idx="500">
                  <c:v>3.7232999999999987</c:v>
                </c:pt>
                <c:pt idx="501">
                  <c:v>3.9062999999999986</c:v>
                </c:pt>
                <c:pt idx="502">
                  <c:v>4.0892999999999988</c:v>
                </c:pt>
                <c:pt idx="503">
                  <c:v>4.2722999999999987</c:v>
                </c:pt>
                <c:pt idx="504">
                  <c:v>4.4552999999999985</c:v>
                </c:pt>
                <c:pt idx="505">
                  <c:v>4.6382999999999983</c:v>
                </c:pt>
                <c:pt idx="506">
                  <c:v>4.8212999999999981</c:v>
                </c:pt>
                <c:pt idx="507">
                  <c:v>5.004299999999998</c:v>
                </c:pt>
                <c:pt idx="508">
                  <c:v>5.1872999999999978</c:v>
                </c:pt>
                <c:pt idx="509">
                  <c:v>5.3702999999999976</c:v>
                </c:pt>
                <c:pt idx="510">
                  <c:v>5.5532999999999975</c:v>
                </c:pt>
                <c:pt idx="511">
                  <c:v>5.7362999999999973</c:v>
                </c:pt>
                <c:pt idx="512">
                  <c:v>5.9192999999999971</c:v>
                </c:pt>
                <c:pt idx="513">
                  <c:v>6.1022999999999969</c:v>
                </c:pt>
                <c:pt idx="514">
                  <c:v>6.2852999999999968</c:v>
                </c:pt>
                <c:pt idx="515">
                  <c:v>6.4682999999999966</c:v>
                </c:pt>
                <c:pt idx="516">
                  <c:v>6.6512999999999964</c:v>
                </c:pt>
                <c:pt idx="517">
                  <c:v>6.8342999999999963</c:v>
                </c:pt>
                <c:pt idx="518">
                  <c:v>7.0172999999999961</c:v>
                </c:pt>
                <c:pt idx="519">
                  <c:v>7.2002999999999959</c:v>
                </c:pt>
                <c:pt idx="520">
                  <c:v>7.3832999999999958</c:v>
                </c:pt>
                <c:pt idx="521">
                  <c:v>7.5662999999999956</c:v>
                </c:pt>
                <c:pt idx="522">
                  <c:v>7.7492999999999954</c:v>
                </c:pt>
                <c:pt idx="523">
                  <c:v>7.9322999999999952</c:v>
                </c:pt>
                <c:pt idx="524">
                  <c:v>8.115299999999996</c:v>
                </c:pt>
                <c:pt idx="525">
                  <c:v>8.2982999999999958</c:v>
                </c:pt>
                <c:pt idx="526">
                  <c:v>8.4812999999999956</c:v>
                </c:pt>
                <c:pt idx="527">
                  <c:v>8.6642999999999954</c:v>
                </c:pt>
                <c:pt idx="528">
                  <c:v>8.8472999999999953</c:v>
                </c:pt>
                <c:pt idx="529">
                  <c:v>9.0302999999999951</c:v>
                </c:pt>
                <c:pt idx="530">
                  <c:v>9.2132999999999949</c:v>
                </c:pt>
                <c:pt idx="531">
                  <c:v>9.3962999999999948</c:v>
                </c:pt>
                <c:pt idx="532">
                  <c:v>9.5792999999999946</c:v>
                </c:pt>
                <c:pt idx="533">
                  <c:v>9.7622999999999944</c:v>
                </c:pt>
                <c:pt idx="534">
                  <c:v>9.9452999999999943</c:v>
                </c:pt>
                <c:pt idx="535">
                  <c:v>10.128299999999994</c:v>
                </c:pt>
                <c:pt idx="536">
                  <c:v>10.311299999999994</c:v>
                </c:pt>
                <c:pt idx="537">
                  <c:v>10.494299999999994</c:v>
                </c:pt>
                <c:pt idx="538">
                  <c:v>10.677299999999994</c:v>
                </c:pt>
                <c:pt idx="539">
                  <c:v>10.860299999999993</c:v>
                </c:pt>
                <c:pt idx="540">
                  <c:v>6.3299999999999995E-2</c:v>
                </c:pt>
                <c:pt idx="541">
                  <c:v>0.24629999999999999</c:v>
                </c:pt>
                <c:pt idx="542">
                  <c:v>0.42930000000000001</c:v>
                </c:pt>
                <c:pt idx="543">
                  <c:v>0.61230000000000007</c:v>
                </c:pt>
                <c:pt idx="544">
                  <c:v>0.79530000000000012</c:v>
                </c:pt>
                <c:pt idx="545">
                  <c:v>0.97830000000000017</c:v>
                </c:pt>
                <c:pt idx="546">
                  <c:v>1.1613000000000002</c:v>
                </c:pt>
                <c:pt idx="547">
                  <c:v>1.3443000000000003</c:v>
                </c:pt>
                <c:pt idx="548">
                  <c:v>1.5273000000000003</c:v>
                </c:pt>
                <c:pt idx="549">
                  <c:v>1.7103000000000004</c:v>
                </c:pt>
                <c:pt idx="550">
                  <c:v>1.8933000000000004</c:v>
                </c:pt>
                <c:pt idx="551">
                  <c:v>2.0763000000000003</c:v>
                </c:pt>
                <c:pt idx="552">
                  <c:v>2.2593000000000001</c:v>
                </c:pt>
                <c:pt idx="553">
                  <c:v>2.4422999999999999</c:v>
                </c:pt>
                <c:pt idx="554">
                  <c:v>2.6252999999999997</c:v>
                </c:pt>
                <c:pt idx="555">
                  <c:v>2.8082999999999996</c:v>
                </c:pt>
                <c:pt idx="556">
                  <c:v>2.9912999999999994</c:v>
                </c:pt>
                <c:pt idx="557">
                  <c:v>3.1742999999999992</c:v>
                </c:pt>
                <c:pt idx="558">
                  <c:v>3.3572999999999991</c:v>
                </c:pt>
                <c:pt idx="559">
                  <c:v>3.5402999999999989</c:v>
                </c:pt>
                <c:pt idx="560">
                  <c:v>3.7232999999999987</c:v>
                </c:pt>
                <c:pt idx="561">
                  <c:v>3.9062999999999986</c:v>
                </c:pt>
                <c:pt idx="562">
                  <c:v>4.0892999999999988</c:v>
                </c:pt>
                <c:pt idx="563">
                  <c:v>4.2722999999999987</c:v>
                </c:pt>
                <c:pt idx="564">
                  <c:v>4.4552999999999985</c:v>
                </c:pt>
                <c:pt idx="565">
                  <c:v>4.6382999999999983</c:v>
                </c:pt>
                <c:pt idx="566">
                  <c:v>4.8212999999999981</c:v>
                </c:pt>
                <c:pt idx="567">
                  <c:v>5.004299999999998</c:v>
                </c:pt>
                <c:pt idx="568">
                  <c:v>5.1872999999999978</c:v>
                </c:pt>
                <c:pt idx="569">
                  <c:v>5.3702999999999976</c:v>
                </c:pt>
                <c:pt idx="570">
                  <c:v>5.5532999999999975</c:v>
                </c:pt>
                <c:pt idx="571">
                  <c:v>5.7362999999999973</c:v>
                </c:pt>
                <c:pt idx="572">
                  <c:v>5.9192999999999971</c:v>
                </c:pt>
                <c:pt idx="573">
                  <c:v>6.1022999999999969</c:v>
                </c:pt>
                <c:pt idx="574">
                  <c:v>6.2852999999999968</c:v>
                </c:pt>
                <c:pt idx="575">
                  <c:v>6.4682999999999966</c:v>
                </c:pt>
                <c:pt idx="576">
                  <c:v>6.6512999999999964</c:v>
                </c:pt>
                <c:pt idx="577">
                  <c:v>6.8342999999999963</c:v>
                </c:pt>
                <c:pt idx="578">
                  <c:v>7.0172999999999961</c:v>
                </c:pt>
                <c:pt idx="579">
                  <c:v>7.2002999999999959</c:v>
                </c:pt>
                <c:pt idx="580">
                  <c:v>7.3832999999999958</c:v>
                </c:pt>
                <c:pt idx="581">
                  <c:v>7.5662999999999956</c:v>
                </c:pt>
                <c:pt idx="582">
                  <c:v>7.7492999999999954</c:v>
                </c:pt>
                <c:pt idx="583">
                  <c:v>7.9322999999999952</c:v>
                </c:pt>
                <c:pt idx="584">
                  <c:v>8.115299999999996</c:v>
                </c:pt>
                <c:pt idx="585">
                  <c:v>8.2982999999999958</c:v>
                </c:pt>
                <c:pt idx="586">
                  <c:v>8.4812999999999956</c:v>
                </c:pt>
                <c:pt idx="587">
                  <c:v>8.6642999999999954</c:v>
                </c:pt>
                <c:pt idx="588">
                  <c:v>8.8472999999999953</c:v>
                </c:pt>
                <c:pt idx="589">
                  <c:v>9.0302999999999951</c:v>
                </c:pt>
                <c:pt idx="590">
                  <c:v>9.2132999999999949</c:v>
                </c:pt>
                <c:pt idx="591">
                  <c:v>9.3962999999999948</c:v>
                </c:pt>
                <c:pt idx="592">
                  <c:v>9.5792999999999946</c:v>
                </c:pt>
                <c:pt idx="593">
                  <c:v>9.7622999999999944</c:v>
                </c:pt>
                <c:pt idx="594">
                  <c:v>9.9452999999999943</c:v>
                </c:pt>
                <c:pt idx="595">
                  <c:v>10.128299999999994</c:v>
                </c:pt>
                <c:pt idx="596">
                  <c:v>10.311299999999994</c:v>
                </c:pt>
                <c:pt idx="597">
                  <c:v>10.494299999999994</c:v>
                </c:pt>
                <c:pt idx="598">
                  <c:v>10.677299999999994</c:v>
                </c:pt>
                <c:pt idx="599">
                  <c:v>10.860299999999993</c:v>
                </c:pt>
                <c:pt idx="600">
                  <c:v>6.3299999999999995E-2</c:v>
                </c:pt>
                <c:pt idx="601">
                  <c:v>0.24629999999999999</c:v>
                </c:pt>
                <c:pt idx="602">
                  <c:v>0.42930000000000001</c:v>
                </c:pt>
                <c:pt idx="603">
                  <c:v>0.61230000000000007</c:v>
                </c:pt>
                <c:pt idx="604">
                  <c:v>0.79530000000000012</c:v>
                </c:pt>
                <c:pt idx="605">
                  <c:v>0.97830000000000017</c:v>
                </c:pt>
                <c:pt idx="606">
                  <c:v>1.1613000000000002</c:v>
                </c:pt>
                <c:pt idx="607">
                  <c:v>1.3443000000000003</c:v>
                </c:pt>
                <c:pt idx="608">
                  <c:v>1.5273000000000003</c:v>
                </c:pt>
                <c:pt idx="609">
                  <c:v>1.7103000000000004</c:v>
                </c:pt>
                <c:pt idx="610">
                  <c:v>1.8933000000000004</c:v>
                </c:pt>
                <c:pt idx="611">
                  <c:v>2.0763000000000003</c:v>
                </c:pt>
                <c:pt idx="612">
                  <c:v>2.2593000000000001</c:v>
                </c:pt>
                <c:pt idx="613">
                  <c:v>2.4422999999999999</c:v>
                </c:pt>
                <c:pt idx="614">
                  <c:v>2.6252999999999997</c:v>
                </c:pt>
                <c:pt idx="615">
                  <c:v>2.8082999999999996</c:v>
                </c:pt>
                <c:pt idx="616">
                  <c:v>2.9912999999999994</c:v>
                </c:pt>
                <c:pt idx="617">
                  <c:v>3.1742999999999992</c:v>
                </c:pt>
                <c:pt idx="618">
                  <c:v>3.3572999999999991</c:v>
                </c:pt>
                <c:pt idx="619">
                  <c:v>3.5402999999999989</c:v>
                </c:pt>
                <c:pt idx="620">
                  <c:v>3.7232999999999987</c:v>
                </c:pt>
                <c:pt idx="621">
                  <c:v>3.9062999999999986</c:v>
                </c:pt>
                <c:pt idx="622">
                  <c:v>4.0892999999999988</c:v>
                </c:pt>
                <c:pt idx="623">
                  <c:v>4.2722999999999987</c:v>
                </c:pt>
                <c:pt idx="624">
                  <c:v>4.4552999999999985</c:v>
                </c:pt>
                <c:pt idx="625">
                  <c:v>4.6382999999999983</c:v>
                </c:pt>
                <c:pt idx="626">
                  <c:v>4.8212999999999981</c:v>
                </c:pt>
                <c:pt idx="627">
                  <c:v>5.004299999999998</c:v>
                </c:pt>
                <c:pt idx="628">
                  <c:v>5.1872999999999978</c:v>
                </c:pt>
                <c:pt idx="629">
                  <c:v>5.3702999999999976</c:v>
                </c:pt>
                <c:pt idx="630">
                  <c:v>5.5532999999999975</c:v>
                </c:pt>
                <c:pt idx="631">
                  <c:v>5.7362999999999973</c:v>
                </c:pt>
                <c:pt idx="632">
                  <c:v>5.9192999999999971</c:v>
                </c:pt>
                <c:pt idx="633">
                  <c:v>6.1022999999999969</c:v>
                </c:pt>
                <c:pt idx="634">
                  <c:v>6.2852999999999968</c:v>
                </c:pt>
                <c:pt idx="635">
                  <c:v>6.4682999999999966</c:v>
                </c:pt>
                <c:pt idx="636">
                  <c:v>6.6512999999999964</c:v>
                </c:pt>
                <c:pt idx="637">
                  <c:v>6.8342999999999963</c:v>
                </c:pt>
                <c:pt idx="638">
                  <c:v>7.0172999999999961</c:v>
                </c:pt>
                <c:pt idx="639">
                  <c:v>7.2002999999999959</c:v>
                </c:pt>
                <c:pt idx="640">
                  <c:v>7.3832999999999958</c:v>
                </c:pt>
                <c:pt idx="641">
                  <c:v>7.5662999999999956</c:v>
                </c:pt>
                <c:pt idx="642">
                  <c:v>7.7492999999999954</c:v>
                </c:pt>
                <c:pt idx="643">
                  <c:v>7.9322999999999952</c:v>
                </c:pt>
                <c:pt idx="644">
                  <c:v>8.115299999999996</c:v>
                </c:pt>
                <c:pt idx="645">
                  <c:v>8.2982999999999958</c:v>
                </c:pt>
                <c:pt idx="646">
                  <c:v>8.4812999999999956</c:v>
                </c:pt>
                <c:pt idx="647">
                  <c:v>8.6642999999999954</c:v>
                </c:pt>
                <c:pt idx="648">
                  <c:v>8.8472999999999953</c:v>
                </c:pt>
                <c:pt idx="649">
                  <c:v>9.0302999999999951</c:v>
                </c:pt>
                <c:pt idx="650">
                  <c:v>9.2132999999999949</c:v>
                </c:pt>
                <c:pt idx="651">
                  <c:v>9.3962999999999948</c:v>
                </c:pt>
                <c:pt idx="652">
                  <c:v>9.5792999999999946</c:v>
                </c:pt>
                <c:pt idx="653">
                  <c:v>9.7622999999999944</c:v>
                </c:pt>
                <c:pt idx="654">
                  <c:v>9.9452999999999943</c:v>
                </c:pt>
                <c:pt idx="655">
                  <c:v>10.128299999999994</c:v>
                </c:pt>
                <c:pt idx="656">
                  <c:v>10.311299999999994</c:v>
                </c:pt>
                <c:pt idx="657">
                  <c:v>10.494299999999994</c:v>
                </c:pt>
                <c:pt idx="658">
                  <c:v>10.677299999999994</c:v>
                </c:pt>
                <c:pt idx="659">
                  <c:v>10.860299999999993</c:v>
                </c:pt>
                <c:pt idx="660">
                  <c:v>6.3299999999999995E-2</c:v>
                </c:pt>
                <c:pt idx="661">
                  <c:v>0.24629999999999999</c:v>
                </c:pt>
                <c:pt idx="662">
                  <c:v>0.42930000000000001</c:v>
                </c:pt>
                <c:pt idx="663">
                  <c:v>0.61230000000000007</c:v>
                </c:pt>
                <c:pt idx="664">
                  <c:v>0.79530000000000012</c:v>
                </c:pt>
                <c:pt idx="665">
                  <c:v>0.97830000000000017</c:v>
                </c:pt>
                <c:pt idx="666">
                  <c:v>1.1613000000000002</c:v>
                </c:pt>
                <c:pt idx="667">
                  <c:v>1.3443000000000003</c:v>
                </c:pt>
                <c:pt idx="668">
                  <c:v>1.5273000000000003</c:v>
                </c:pt>
                <c:pt idx="669">
                  <c:v>1.7103000000000004</c:v>
                </c:pt>
                <c:pt idx="670">
                  <c:v>1.8933000000000004</c:v>
                </c:pt>
                <c:pt idx="671">
                  <c:v>2.0763000000000003</c:v>
                </c:pt>
                <c:pt idx="672">
                  <c:v>2.2593000000000001</c:v>
                </c:pt>
                <c:pt idx="673">
                  <c:v>2.4422999999999999</c:v>
                </c:pt>
                <c:pt idx="674">
                  <c:v>2.6252999999999997</c:v>
                </c:pt>
                <c:pt idx="675">
                  <c:v>2.8082999999999996</c:v>
                </c:pt>
                <c:pt idx="676">
                  <c:v>2.9912999999999994</c:v>
                </c:pt>
                <c:pt idx="677">
                  <c:v>3.1742999999999992</c:v>
                </c:pt>
                <c:pt idx="678">
                  <c:v>3.3572999999999991</c:v>
                </c:pt>
                <c:pt idx="679">
                  <c:v>3.5402999999999989</c:v>
                </c:pt>
                <c:pt idx="680">
                  <c:v>3.7232999999999987</c:v>
                </c:pt>
                <c:pt idx="681">
                  <c:v>3.9062999999999986</c:v>
                </c:pt>
                <c:pt idx="682">
                  <c:v>4.0892999999999988</c:v>
                </c:pt>
                <c:pt idx="683">
                  <c:v>4.2722999999999987</c:v>
                </c:pt>
                <c:pt idx="684">
                  <c:v>4.4552999999999985</c:v>
                </c:pt>
                <c:pt idx="685">
                  <c:v>4.6382999999999983</c:v>
                </c:pt>
                <c:pt idx="686">
                  <c:v>4.8212999999999981</c:v>
                </c:pt>
                <c:pt idx="687">
                  <c:v>5.004299999999998</c:v>
                </c:pt>
                <c:pt idx="688">
                  <c:v>5.1872999999999978</c:v>
                </c:pt>
                <c:pt idx="689">
                  <c:v>5.3702999999999976</c:v>
                </c:pt>
                <c:pt idx="690">
                  <c:v>5.5532999999999975</c:v>
                </c:pt>
                <c:pt idx="691">
                  <c:v>5.7362999999999973</c:v>
                </c:pt>
                <c:pt idx="692">
                  <c:v>5.9192999999999971</c:v>
                </c:pt>
                <c:pt idx="693">
                  <c:v>6.1022999999999969</c:v>
                </c:pt>
                <c:pt idx="694">
                  <c:v>6.2852999999999968</c:v>
                </c:pt>
                <c:pt idx="695">
                  <c:v>6.4682999999999966</c:v>
                </c:pt>
                <c:pt idx="696">
                  <c:v>6.6512999999999964</c:v>
                </c:pt>
                <c:pt idx="697">
                  <c:v>6.8342999999999963</c:v>
                </c:pt>
                <c:pt idx="698">
                  <c:v>7.0172999999999961</c:v>
                </c:pt>
                <c:pt idx="699">
                  <c:v>7.2002999999999959</c:v>
                </c:pt>
                <c:pt idx="700">
                  <c:v>7.3832999999999958</c:v>
                </c:pt>
                <c:pt idx="701">
                  <c:v>7.5662999999999956</c:v>
                </c:pt>
                <c:pt idx="702">
                  <c:v>7.7492999999999954</c:v>
                </c:pt>
                <c:pt idx="703">
                  <c:v>7.9322999999999952</c:v>
                </c:pt>
                <c:pt idx="704">
                  <c:v>8.115299999999996</c:v>
                </c:pt>
                <c:pt idx="705">
                  <c:v>8.2982999999999958</c:v>
                </c:pt>
                <c:pt idx="706">
                  <c:v>8.4812999999999956</c:v>
                </c:pt>
                <c:pt idx="707">
                  <c:v>8.6642999999999954</c:v>
                </c:pt>
                <c:pt idx="708">
                  <c:v>8.8472999999999953</c:v>
                </c:pt>
                <c:pt idx="709">
                  <c:v>9.0302999999999951</c:v>
                </c:pt>
                <c:pt idx="710">
                  <c:v>9.2132999999999949</c:v>
                </c:pt>
                <c:pt idx="711">
                  <c:v>9.3962999999999948</c:v>
                </c:pt>
                <c:pt idx="712">
                  <c:v>9.5792999999999946</c:v>
                </c:pt>
                <c:pt idx="713">
                  <c:v>9.7622999999999944</c:v>
                </c:pt>
                <c:pt idx="714">
                  <c:v>9.9452999999999943</c:v>
                </c:pt>
                <c:pt idx="715">
                  <c:v>10.128299999999994</c:v>
                </c:pt>
                <c:pt idx="716">
                  <c:v>10.311299999999994</c:v>
                </c:pt>
                <c:pt idx="717">
                  <c:v>10.494299999999994</c:v>
                </c:pt>
                <c:pt idx="718">
                  <c:v>10.677299999999994</c:v>
                </c:pt>
                <c:pt idx="719">
                  <c:v>10.860299999999993</c:v>
                </c:pt>
                <c:pt idx="720">
                  <c:v>6.3299999999999995E-2</c:v>
                </c:pt>
                <c:pt idx="721">
                  <c:v>0.24629999999999999</c:v>
                </c:pt>
                <c:pt idx="722">
                  <c:v>0.42930000000000001</c:v>
                </c:pt>
                <c:pt idx="723">
                  <c:v>0.61230000000000007</c:v>
                </c:pt>
                <c:pt idx="724">
                  <c:v>0.79530000000000012</c:v>
                </c:pt>
                <c:pt idx="725">
                  <c:v>0.97830000000000017</c:v>
                </c:pt>
                <c:pt idx="726">
                  <c:v>1.1613000000000002</c:v>
                </c:pt>
                <c:pt idx="727">
                  <c:v>1.3443000000000003</c:v>
                </c:pt>
                <c:pt idx="728">
                  <c:v>1.5273000000000003</c:v>
                </c:pt>
                <c:pt idx="729">
                  <c:v>1.7103000000000004</c:v>
                </c:pt>
                <c:pt idx="730">
                  <c:v>1.8933000000000004</c:v>
                </c:pt>
                <c:pt idx="731">
                  <c:v>2.0763000000000003</c:v>
                </c:pt>
                <c:pt idx="732">
                  <c:v>2.2593000000000001</c:v>
                </c:pt>
                <c:pt idx="733">
                  <c:v>2.4422999999999999</c:v>
                </c:pt>
                <c:pt idx="734">
                  <c:v>2.6252999999999997</c:v>
                </c:pt>
                <c:pt idx="735">
                  <c:v>2.8082999999999996</c:v>
                </c:pt>
                <c:pt idx="736">
                  <c:v>2.9912999999999994</c:v>
                </c:pt>
                <c:pt idx="737">
                  <c:v>3.1742999999999992</c:v>
                </c:pt>
                <c:pt idx="738">
                  <c:v>3.3572999999999991</c:v>
                </c:pt>
                <c:pt idx="739">
                  <c:v>3.5402999999999989</c:v>
                </c:pt>
                <c:pt idx="740">
                  <c:v>3.7232999999999987</c:v>
                </c:pt>
                <c:pt idx="741">
                  <c:v>3.9062999999999986</c:v>
                </c:pt>
                <c:pt idx="742">
                  <c:v>4.0892999999999988</c:v>
                </c:pt>
                <c:pt idx="743">
                  <c:v>4.2722999999999987</c:v>
                </c:pt>
                <c:pt idx="744">
                  <c:v>4.4552999999999985</c:v>
                </c:pt>
                <c:pt idx="745">
                  <c:v>4.6382999999999983</c:v>
                </c:pt>
                <c:pt idx="746">
                  <c:v>4.8212999999999981</c:v>
                </c:pt>
                <c:pt idx="747">
                  <c:v>5.004299999999998</c:v>
                </c:pt>
                <c:pt idx="748">
                  <c:v>5.1872999999999978</c:v>
                </c:pt>
                <c:pt idx="749">
                  <c:v>5.3702999999999976</c:v>
                </c:pt>
                <c:pt idx="750">
                  <c:v>5.5532999999999975</c:v>
                </c:pt>
                <c:pt idx="751">
                  <c:v>5.7362999999999973</c:v>
                </c:pt>
                <c:pt idx="752">
                  <c:v>5.9192999999999971</c:v>
                </c:pt>
                <c:pt idx="753">
                  <c:v>6.1022999999999969</c:v>
                </c:pt>
                <c:pt idx="754">
                  <c:v>6.2852999999999968</c:v>
                </c:pt>
                <c:pt idx="755">
                  <c:v>6.4682999999999966</c:v>
                </c:pt>
                <c:pt idx="756">
                  <c:v>6.6512999999999964</c:v>
                </c:pt>
                <c:pt idx="757">
                  <c:v>6.8342999999999963</c:v>
                </c:pt>
                <c:pt idx="758">
                  <c:v>7.0172999999999961</c:v>
                </c:pt>
                <c:pt idx="759">
                  <c:v>7.2002999999999959</c:v>
                </c:pt>
                <c:pt idx="760">
                  <c:v>7.3832999999999958</c:v>
                </c:pt>
                <c:pt idx="761">
                  <c:v>7.5662999999999956</c:v>
                </c:pt>
                <c:pt idx="762">
                  <c:v>7.7492999999999954</c:v>
                </c:pt>
                <c:pt idx="763">
                  <c:v>7.9322999999999952</c:v>
                </c:pt>
                <c:pt idx="764">
                  <c:v>8.115299999999996</c:v>
                </c:pt>
                <c:pt idx="765">
                  <c:v>8.2982999999999958</c:v>
                </c:pt>
                <c:pt idx="766">
                  <c:v>8.4812999999999956</c:v>
                </c:pt>
                <c:pt idx="767">
                  <c:v>8.6642999999999954</c:v>
                </c:pt>
                <c:pt idx="768">
                  <c:v>8.8472999999999953</c:v>
                </c:pt>
                <c:pt idx="769">
                  <c:v>9.0302999999999951</c:v>
                </c:pt>
                <c:pt idx="770">
                  <c:v>9.2132999999999949</c:v>
                </c:pt>
                <c:pt idx="771">
                  <c:v>9.3962999999999948</c:v>
                </c:pt>
                <c:pt idx="772">
                  <c:v>9.5792999999999946</c:v>
                </c:pt>
                <c:pt idx="773">
                  <c:v>9.7622999999999944</c:v>
                </c:pt>
                <c:pt idx="774">
                  <c:v>9.9452999999999943</c:v>
                </c:pt>
                <c:pt idx="775">
                  <c:v>10.128299999999994</c:v>
                </c:pt>
                <c:pt idx="776">
                  <c:v>10.311299999999994</c:v>
                </c:pt>
                <c:pt idx="777">
                  <c:v>10.494299999999994</c:v>
                </c:pt>
                <c:pt idx="778">
                  <c:v>10.677299999999994</c:v>
                </c:pt>
                <c:pt idx="779">
                  <c:v>10.860299999999993</c:v>
                </c:pt>
                <c:pt idx="780">
                  <c:v>6.3299999999999995E-2</c:v>
                </c:pt>
                <c:pt idx="781">
                  <c:v>0.24629999999999999</c:v>
                </c:pt>
                <c:pt idx="782">
                  <c:v>0.42930000000000001</c:v>
                </c:pt>
                <c:pt idx="783">
                  <c:v>0.61230000000000007</c:v>
                </c:pt>
                <c:pt idx="784">
                  <c:v>0.79530000000000012</c:v>
                </c:pt>
                <c:pt idx="785">
                  <c:v>0.97830000000000017</c:v>
                </c:pt>
                <c:pt idx="786">
                  <c:v>1.1613000000000002</c:v>
                </c:pt>
                <c:pt idx="787">
                  <c:v>1.3443000000000003</c:v>
                </c:pt>
                <c:pt idx="788">
                  <c:v>1.5273000000000003</c:v>
                </c:pt>
                <c:pt idx="789">
                  <c:v>1.7103000000000004</c:v>
                </c:pt>
                <c:pt idx="790">
                  <c:v>1.8933000000000004</c:v>
                </c:pt>
                <c:pt idx="791">
                  <c:v>2.0763000000000003</c:v>
                </c:pt>
                <c:pt idx="792">
                  <c:v>2.2593000000000001</c:v>
                </c:pt>
                <c:pt idx="793">
                  <c:v>2.4422999999999999</c:v>
                </c:pt>
                <c:pt idx="794">
                  <c:v>2.6252999999999997</c:v>
                </c:pt>
                <c:pt idx="795">
                  <c:v>2.8082999999999996</c:v>
                </c:pt>
                <c:pt idx="796">
                  <c:v>2.9912999999999994</c:v>
                </c:pt>
                <c:pt idx="797">
                  <c:v>3.1742999999999992</c:v>
                </c:pt>
                <c:pt idx="798">
                  <c:v>3.3572999999999991</c:v>
                </c:pt>
                <c:pt idx="799">
                  <c:v>3.5402999999999989</c:v>
                </c:pt>
                <c:pt idx="800">
                  <c:v>3.7232999999999987</c:v>
                </c:pt>
                <c:pt idx="801">
                  <c:v>3.9062999999999986</c:v>
                </c:pt>
                <c:pt idx="802">
                  <c:v>4.0892999999999988</c:v>
                </c:pt>
                <c:pt idx="803">
                  <c:v>4.2722999999999987</c:v>
                </c:pt>
                <c:pt idx="804">
                  <c:v>4.4552999999999985</c:v>
                </c:pt>
                <c:pt idx="805">
                  <c:v>4.6382999999999983</c:v>
                </c:pt>
                <c:pt idx="806">
                  <c:v>4.8212999999999981</c:v>
                </c:pt>
                <c:pt idx="807">
                  <c:v>5.004299999999998</c:v>
                </c:pt>
                <c:pt idx="808">
                  <c:v>5.1872999999999978</c:v>
                </c:pt>
                <c:pt idx="809">
                  <c:v>5.3702999999999976</c:v>
                </c:pt>
                <c:pt idx="810">
                  <c:v>5.5532999999999975</c:v>
                </c:pt>
                <c:pt idx="811">
                  <c:v>5.7362999999999973</c:v>
                </c:pt>
                <c:pt idx="812">
                  <c:v>5.9192999999999971</c:v>
                </c:pt>
                <c:pt idx="813">
                  <c:v>6.1022999999999969</c:v>
                </c:pt>
                <c:pt idx="814">
                  <c:v>6.2852999999999968</c:v>
                </c:pt>
                <c:pt idx="815">
                  <c:v>6.4682999999999966</c:v>
                </c:pt>
                <c:pt idx="816">
                  <c:v>6.6512999999999964</c:v>
                </c:pt>
                <c:pt idx="817">
                  <c:v>6.8342999999999963</c:v>
                </c:pt>
                <c:pt idx="818">
                  <c:v>7.0172999999999961</c:v>
                </c:pt>
                <c:pt idx="819">
                  <c:v>7.2002999999999959</c:v>
                </c:pt>
                <c:pt idx="820">
                  <c:v>7.3832999999999958</c:v>
                </c:pt>
                <c:pt idx="821">
                  <c:v>7.5662999999999956</c:v>
                </c:pt>
                <c:pt idx="822">
                  <c:v>7.7492999999999954</c:v>
                </c:pt>
                <c:pt idx="823">
                  <c:v>7.9322999999999952</c:v>
                </c:pt>
                <c:pt idx="824">
                  <c:v>8.115299999999996</c:v>
                </c:pt>
                <c:pt idx="825">
                  <c:v>8.2982999999999958</c:v>
                </c:pt>
                <c:pt idx="826">
                  <c:v>8.4812999999999956</c:v>
                </c:pt>
                <c:pt idx="827">
                  <c:v>8.6642999999999954</c:v>
                </c:pt>
                <c:pt idx="828">
                  <c:v>8.8472999999999953</c:v>
                </c:pt>
                <c:pt idx="829">
                  <c:v>9.0302999999999951</c:v>
                </c:pt>
                <c:pt idx="830">
                  <c:v>9.2132999999999949</c:v>
                </c:pt>
                <c:pt idx="831">
                  <c:v>9.3962999999999948</c:v>
                </c:pt>
                <c:pt idx="832">
                  <c:v>9.5792999999999946</c:v>
                </c:pt>
                <c:pt idx="833">
                  <c:v>9.7622999999999944</c:v>
                </c:pt>
                <c:pt idx="834">
                  <c:v>9.9452999999999943</c:v>
                </c:pt>
                <c:pt idx="835">
                  <c:v>10.128299999999994</c:v>
                </c:pt>
                <c:pt idx="836">
                  <c:v>10.311299999999994</c:v>
                </c:pt>
                <c:pt idx="837">
                  <c:v>10.494299999999994</c:v>
                </c:pt>
                <c:pt idx="838">
                  <c:v>10.677299999999994</c:v>
                </c:pt>
                <c:pt idx="839">
                  <c:v>10.860299999999993</c:v>
                </c:pt>
                <c:pt idx="840">
                  <c:v>6.3299999999999995E-2</c:v>
                </c:pt>
                <c:pt idx="841">
                  <c:v>0.24629999999999999</c:v>
                </c:pt>
                <c:pt idx="842">
                  <c:v>0.42930000000000001</c:v>
                </c:pt>
                <c:pt idx="843">
                  <c:v>0.61230000000000007</c:v>
                </c:pt>
                <c:pt idx="844">
                  <c:v>0.79530000000000012</c:v>
                </c:pt>
                <c:pt idx="845">
                  <c:v>0.97830000000000017</c:v>
                </c:pt>
                <c:pt idx="846">
                  <c:v>1.1613000000000002</c:v>
                </c:pt>
                <c:pt idx="847">
                  <c:v>1.3443000000000003</c:v>
                </c:pt>
                <c:pt idx="848">
                  <c:v>1.5273000000000003</c:v>
                </c:pt>
                <c:pt idx="849">
                  <c:v>1.7103000000000004</c:v>
                </c:pt>
                <c:pt idx="850">
                  <c:v>1.8933000000000004</c:v>
                </c:pt>
                <c:pt idx="851">
                  <c:v>2.0763000000000003</c:v>
                </c:pt>
                <c:pt idx="852">
                  <c:v>2.2593000000000001</c:v>
                </c:pt>
                <c:pt idx="853">
                  <c:v>2.4422999999999999</c:v>
                </c:pt>
                <c:pt idx="854">
                  <c:v>2.6252999999999997</c:v>
                </c:pt>
                <c:pt idx="855">
                  <c:v>2.8082999999999996</c:v>
                </c:pt>
                <c:pt idx="856">
                  <c:v>2.9912999999999994</c:v>
                </c:pt>
                <c:pt idx="857">
                  <c:v>3.1742999999999992</c:v>
                </c:pt>
                <c:pt idx="858">
                  <c:v>3.3572999999999991</c:v>
                </c:pt>
                <c:pt idx="859">
                  <c:v>3.5402999999999989</c:v>
                </c:pt>
                <c:pt idx="860">
                  <c:v>3.7232999999999987</c:v>
                </c:pt>
                <c:pt idx="861">
                  <c:v>3.9062999999999986</c:v>
                </c:pt>
                <c:pt idx="862">
                  <c:v>4.0892999999999988</c:v>
                </c:pt>
                <c:pt idx="863">
                  <c:v>4.2722999999999987</c:v>
                </c:pt>
                <c:pt idx="864">
                  <c:v>4.4552999999999985</c:v>
                </c:pt>
                <c:pt idx="865">
                  <c:v>4.6382999999999983</c:v>
                </c:pt>
                <c:pt idx="866">
                  <c:v>4.8212999999999981</c:v>
                </c:pt>
                <c:pt idx="867">
                  <c:v>5.004299999999998</c:v>
                </c:pt>
                <c:pt idx="868">
                  <c:v>5.1872999999999978</c:v>
                </c:pt>
                <c:pt idx="869">
                  <c:v>5.3702999999999976</c:v>
                </c:pt>
                <c:pt idx="870">
                  <c:v>5.5532999999999975</c:v>
                </c:pt>
                <c:pt idx="871">
                  <c:v>5.7362999999999973</c:v>
                </c:pt>
                <c:pt idx="872">
                  <c:v>5.9192999999999971</c:v>
                </c:pt>
                <c:pt idx="873">
                  <c:v>6.1022999999999969</c:v>
                </c:pt>
                <c:pt idx="874">
                  <c:v>6.2852999999999968</c:v>
                </c:pt>
                <c:pt idx="875">
                  <c:v>6.4682999999999966</c:v>
                </c:pt>
                <c:pt idx="876">
                  <c:v>6.6512999999999964</c:v>
                </c:pt>
                <c:pt idx="877">
                  <c:v>6.8342999999999963</c:v>
                </c:pt>
                <c:pt idx="878">
                  <c:v>7.0172999999999961</c:v>
                </c:pt>
                <c:pt idx="879">
                  <c:v>7.2002999999999959</c:v>
                </c:pt>
                <c:pt idx="880">
                  <c:v>7.3832999999999958</c:v>
                </c:pt>
                <c:pt idx="881">
                  <c:v>7.5662999999999956</c:v>
                </c:pt>
                <c:pt idx="882">
                  <c:v>7.7492999999999954</c:v>
                </c:pt>
                <c:pt idx="883">
                  <c:v>7.9322999999999952</c:v>
                </c:pt>
                <c:pt idx="884">
                  <c:v>8.115299999999996</c:v>
                </c:pt>
                <c:pt idx="885">
                  <c:v>8.2982999999999958</c:v>
                </c:pt>
                <c:pt idx="886">
                  <c:v>8.4812999999999956</c:v>
                </c:pt>
                <c:pt idx="887">
                  <c:v>8.6642999999999954</c:v>
                </c:pt>
                <c:pt idx="888">
                  <c:v>8.8472999999999953</c:v>
                </c:pt>
                <c:pt idx="889">
                  <c:v>9.0302999999999951</c:v>
                </c:pt>
                <c:pt idx="890">
                  <c:v>9.2132999999999949</c:v>
                </c:pt>
                <c:pt idx="891">
                  <c:v>9.3962999999999948</c:v>
                </c:pt>
                <c:pt idx="892">
                  <c:v>9.5792999999999946</c:v>
                </c:pt>
                <c:pt idx="893">
                  <c:v>9.7622999999999944</c:v>
                </c:pt>
                <c:pt idx="894">
                  <c:v>9.9452999999999943</c:v>
                </c:pt>
                <c:pt idx="895">
                  <c:v>10.128299999999994</c:v>
                </c:pt>
                <c:pt idx="896">
                  <c:v>10.311299999999994</c:v>
                </c:pt>
                <c:pt idx="897">
                  <c:v>10.494299999999994</c:v>
                </c:pt>
                <c:pt idx="898">
                  <c:v>10.677299999999994</c:v>
                </c:pt>
                <c:pt idx="899">
                  <c:v>10.860299999999993</c:v>
                </c:pt>
              </c:numCache>
            </c:numRef>
          </c:xVal>
          <c:yVal>
            <c:numRef>
              <c:f>'振動チェック (2)'!$O$26:$O$925</c:f>
              <c:numCache>
                <c:formatCode>General</c:formatCode>
                <c:ptCount val="900"/>
                <c:pt idx="0">
                  <c:v>1.0000000000000002</c:v>
                </c:pt>
                <c:pt idx="1">
                  <c:v>1.0000000000000002</c:v>
                </c:pt>
                <c:pt idx="2">
                  <c:v>1.0000000000000002</c:v>
                </c:pt>
                <c:pt idx="3">
                  <c:v>1.0000000000000002</c:v>
                </c:pt>
                <c:pt idx="4">
                  <c:v>1.0000000000000002</c:v>
                </c:pt>
                <c:pt idx="5">
                  <c:v>1.0000000000000002</c:v>
                </c:pt>
                <c:pt idx="6">
                  <c:v>1.0000000000000002</c:v>
                </c:pt>
                <c:pt idx="7">
                  <c:v>0.99975436010808172</c:v>
                </c:pt>
                <c:pt idx="8">
                  <c:v>0.99975436010808172</c:v>
                </c:pt>
                <c:pt idx="9">
                  <c:v>1.0000000000000002</c:v>
                </c:pt>
                <c:pt idx="10">
                  <c:v>1.0000000000000002</c:v>
                </c:pt>
                <c:pt idx="11">
                  <c:v>1.0000000000000002</c:v>
                </c:pt>
                <c:pt idx="12">
                  <c:v>1.0000000000000002</c:v>
                </c:pt>
                <c:pt idx="13">
                  <c:v>1.0000000000000002</c:v>
                </c:pt>
                <c:pt idx="14">
                  <c:v>0.99975436010808172</c:v>
                </c:pt>
                <c:pt idx="15">
                  <c:v>1.0000000000000002</c:v>
                </c:pt>
                <c:pt idx="16">
                  <c:v>0.99975436010808172</c:v>
                </c:pt>
                <c:pt idx="17">
                  <c:v>1.0000000000000002</c:v>
                </c:pt>
                <c:pt idx="18">
                  <c:v>1.0000000000000002</c:v>
                </c:pt>
                <c:pt idx="19">
                  <c:v>1.0000000000000002</c:v>
                </c:pt>
                <c:pt idx="20">
                  <c:v>1.0000000000000002</c:v>
                </c:pt>
                <c:pt idx="21">
                  <c:v>1.0000000000000002</c:v>
                </c:pt>
                <c:pt idx="22">
                  <c:v>1.0000000000000002</c:v>
                </c:pt>
                <c:pt idx="23">
                  <c:v>0.99975436010808172</c:v>
                </c:pt>
                <c:pt idx="24">
                  <c:v>0.99975436010808172</c:v>
                </c:pt>
                <c:pt idx="25">
                  <c:v>1.0000000000000002</c:v>
                </c:pt>
                <c:pt idx="26">
                  <c:v>1.0000000000000002</c:v>
                </c:pt>
                <c:pt idx="27">
                  <c:v>0.99975436010808172</c:v>
                </c:pt>
                <c:pt idx="28">
                  <c:v>1.0000000000000002</c:v>
                </c:pt>
                <c:pt idx="29">
                  <c:v>1.0000000000000002</c:v>
                </c:pt>
                <c:pt idx="30">
                  <c:v>0.99975436010808172</c:v>
                </c:pt>
                <c:pt idx="31">
                  <c:v>0.99975436010808172</c:v>
                </c:pt>
                <c:pt idx="32">
                  <c:v>1.0000000000000002</c:v>
                </c:pt>
                <c:pt idx="33">
                  <c:v>1.0000000000000002</c:v>
                </c:pt>
                <c:pt idx="34">
                  <c:v>1.0000000000000002</c:v>
                </c:pt>
                <c:pt idx="35">
                  <c:v>1.0000000000000002</c:v>
                </c:pt>
                <c:pt idx="36">
                  <c:v>1.0000000000000002</c:v>
                </c:pt>
                <c:pt idx="37">
                  <c:v>1.0000000000000002</c:v>
                </c:pt>
                <c:pt idx="38">
                  <c:v>1.0000000000000002</c:v>
                </c:pt>
                <c:pt idx="39">
                  <c:v>1.0000000000000002</c:v>
                </c:pt>
                <c:pt idx="40">
                  <c:v>1.0002456398919186</c:v>
                </c:pt>
                <c:pt idx="41">
                  <c:v>0.99975436010808172</c:v>
                </c:pt>
                <c:pt idx="42">
                  <c:v>1.0000000000000002</c:v>
                </c:pt>
                <c:pt idx="43">
                  <c:v>1.0000000000000002</c:v>
                </c:pt>
                <c:pt idx="44">
                  <c:v>1.0000000000000002</c:v>
                </c:pt>
                <c:pt idx="45">
                  <c:v>1.0000000000000002</c:v>
                </c:pt>
                <c:pt idx="46">
                  <c:v>0.99975436010808172</c:v>
                </c:pt>
                <c:pt idx="47">
                  <c:v>1.0000000000000002</c:v>
                </c:pt>
                <c:pt idx="48">
                  <c:v>1.0000000000000002</c:v>
                </c:pt>
                <c:pt idx="49">
                  <c:v>1.0000000000000002</c:v>
                </c:pt>
                <c:pt idx="50">
                  <c:v>1.0000000000000002</c:v>
                </c:pt>
                <c:pt idx="51">
                  <c:v>1.0000000000000002</c:v>
                </c:pt>
                <c:pt idx="52">
                  <c:v>1.0000000000000002</c:v>
                </c:pt>
                <c:pt idx="53">
                  <c:v>1.0000000000000002</c:v>
                </c:pt>
                <c:pt idx="54">
                  <c:v>1.0000000000000002</c:v>
                </c:pt>
                <c:pt idx="55">
                  <c:v>1.0000000000000002</c:v>
                </c:pt>
                <c:pt idx="56">
                  <c:v>1.0000000000000002</c:v>
                </c:pt>
                <c:pt idx="57">
                  <c:v>1.0000000000000002</c:v>
                </c:pt>
                <c:pt idx="58">
                  <c:v>1.0000000000000002</c:v>
                </c:pt>
                <c:pt idx="59">
                  <c:v>1.0000000000000002</c:v>
                </c:pt>
                <c:pt idx="60">
                  <c:v>0.99999999999999978</c:v>
                </c:pt>
                <c:pt idx="61">
                  <c:v>0.99999999999999978</c:v>
                </c:pt>
                <c:pt idx="62">
                  <c:v>0.99999999999999978</c:v>
                </c:pt>
                <c:pt idx="63">
                  <c:v>0.99999999999999978</c:v>
                </c:pt>
                <c:pt idx="64">
                  <c:v>0.99999999999999978</c:v>
                </c:pt>
                <c:pt idx="65">
                  <c:v>0.99999999999999978</c:v>
                </c:pt>
                <c:pt idx="66">
                  <c:v>0.99999999999999978</c:v>
                </c:pt>
                <c:pt idx="67">
                  <c:v>0.99999999999999978</c:v>
                </c:pt>
                <c:pt idx="68">
                  <c:v>0.99999999999999978</c:v>
                </c:pt>
                <c:pt idx="69">
                  <c:v>0.99999999999999978</c:v>
                </c:pt>
                <c:pt idx="70">
                  <c:v>0.99999999999999978</c:v>
                </c:pt>
                <c:pt idx="71">
                  <c:v>0.99999999999999978</c:v>
                </c:pt>
                <c:pt idx="72">
                  <c:v>0.99999999999999978</c:v>
                </c:pt>
                <c:pt idx="73">
                  <c:v>0.9996457669146297</c:v>
                </c:pt>
                <c:pt idx="74">
                  <c:v>0.99999999999999978</c:v>
                </c:pt>
                <c:pt idx="75">
                  <c:v>0.99999999999999978</c:v>
                </c:pt>
                <c:pt idx="76">
                  <c:v>0.99999999999999978</c:v>
                </c:pt>
                <c:pt idx="77">
                  <c:v>1.0003542330853699</c:v>
                </c:pt>
                <c:pt idx="78">
                  <c:v>0.99999999999999978</c:v>
                </c:pt>
                <c:pt idx="79">
                  <c:v>0.99999999999999978</c:v>
                </c:pt>
                <c:pt idx="80">
                  <c:v>0.99999999999999978</c:v>
                </c:pt>
                <c:pt idx="81">
                  <c:v>0.99999999999999978</c:v>
                </c:pt>
                <c:pt idx="82">
                  <c:v>0.99999999999999978</c:v>
                </c:pt>
                <c:pt idx="83">
                  <c:v>0.99999999999999978</c:v>
                </c:pt>
                <c:pt idx="84">
                  <c:v>0.99999999999999978</c:v>
                </c:pt>
                <c:pt idx="85">
                  <c:v>0.99999999999999978</c:v>
                </c:pt>
                <c:pt idx="86">
                  <c:v>0.99999999999999978</c:v>
                </c:pt>
                <c:pt idx="87">
                  <c:v>0.99999999999999978</c:v>
                </c:pt>
                <c:pt idx="88">
                  <c:v>0.99999999999999978</c:v>
                </c:pt>
                <c:pt idx="89">
                  <c:v>0.99999999999999978</c:v>
                </c:pt>
                <c:pt idx="90">
                  <c:v>1.0003542330853699</c:v>
                </c:pt>
                <c:pt idx="91">
                  <c:v>0.99999999999999978</c:v>
                </c:pt>
                <c:pt idx="92">
                  <c:v>0.99999999999999978</c:v>
                </c:pt>
                <c:pt idx="93">
                  <c:v>0.99999999999999978</c:v>
                </c:pt>
                <c:pt idx="94">
                  <c:v>0.99999999999999978</c:v>
                </c:pt>
                <c:pt idx="95">
                  <c:v>0.99999999999999978</c:v>
                </c:pt>
                <c:pt idx="96">
                  <c:v>0.99999999999999978</c:v>
                </c:pt>
                <c:pt idx="97">
                  <c:v>0.99999999999999978</c:v>
                </c:pt>
                <c:pt idx="98">
                  <c:v>0.99999999999999978</c:v>
                </c:pt>
                <c:pt idx="99">
                  <c:v>1.0003542330853699</c:v>
                </c:pt>
                <c:pt idx="100">
                  <c:v>0.99999999999999978</c:v>
                </c:pt>
                <c:pt idx="101">
                  <c:v>0.99999999999999978</c:v>
                </c:pt>
                <c:pt idx="102">
                  <c:v>0.99999999999999978</c:v>
                </c:pt>
                <c:pt idx="103">
                  <c:v>0.99999999999999978</c:v>
                </c:pt>
                <c:pt idx="104">
                  <c:v>0.9996457669146297</c:v>
                </c:pt>
                <c:pt idx="105">
                  <c:v>1.0003542330853699</c:v>
                </c:pt>
                <c:pt idx="106">
                  <c:v>0.99999999999999978</c:v>
                </c:pt>
                <c:pt idx="107">
                  <c:v>0.99999999999999978</c:v>
                </c:pt>
                <c:pt idx="108">
                  <c:v>0.99999999999999978</c:v>
                </c:pt>
                <c:pt idx="109">
                  <c:v>0.99999999999999978</c:v>
                </c:pt>
                <c:pt idx="110">
                  <c:v>0.99999999999999978</c:v>
                </c:pt>
                <c:pt idx="111">
                  <c:v>0.99999999999999978</c:v>
                </c:pt>
                <c:pt idx="112">
                  <c:v>0.99999999999999978</c:v>
                </c:pt>
                <c:pt idx="113">
                  <c:v>0.99999999999999978</c:v>
                </c:pt>
                <c:pt idx="114">
                  <c:v>0.99999999999999978</c:v>
                </c:pt>
                <c:pt idx="115">
                  <c:v>0.99999999999999978</c:v>
                </c:pt>
                <c:pt idx="116">
                  <c:v>0.99999999999999978</c:v>
                </c:pt>
                <c:pt idx="117">
                  <c:v>0.99999999999999978</c:v>
                </c:pt>
                <c:pt idx="118">
                  <c:v>0.99999999999999978</c:v>
                </c:pt>
                <c:pt idx="119">
                  <c:v>0.99999999999999978</c:v>
                </c:pt>
                <c:pt idx="120">
                  <c:v>1.0000736973984821</c:v>
                </c:pt>
                <c:pt idx="121">
                  <c:v>1.0000736973984821</c:v>
                </c:pt>
                <c:pt idx="122">
                  <c:v>1.0000736973984821</c:v>
                </c:pt>
                <c:pt idx="123">
                  <c:v>0.99982803940354248</c:v>
                </c:pt>
                <c:pt idx="124">
                  <c:v>1.0000736973984821</c:v>
                </c:pt>
                <c:pt idx="125">
                  <c:v>1.0000736973984821</c:v>
                </c:pt>
                <c:pt idx="126">
                  <c:v>1.0000736973984821</c:v>
                </c:pt>
                <c:pt idx="127">
                  <c:v>1.0000736973984821</c:v>
                </c:pt>
                <c:pt idx="128">
                  <c:v>1.0000736973984821</c:v>
                </c:pt>
                <c:pt idx="129">
                  <c:v>1.0000736973984821</c:v>
                </c:pt>
                <c:pt idx="130">
                  <c:v>1.0000736973984821</c:v>
                </c:pt>
                <c:pt idx="131">
                  <c:v>1.0000736973984821</c:v>
                </c:pt>
                <c:pt idx="132">
                  <c:v>1.0000736973984821</c:v>
                </c:pt>
                <c:pt idx="133">
                  <c:v>0.99982803940354248</c:v>
                </c:pt>
                <c:pt idx="134">
                  <c:v>1.0000736973984821</c:v>
                </c:pt>
                <c:pt idx="135">
                  <c:v>0.99982803940354248</c:v>
                </c:pt>
                <c:pt idx="136">
                  <c:v>0.99982803940354248</c:v>
                </c:pt>
                <c:pt idx="137">
                  <c:v>1.0000736973984821</c:v>
                </c:pt>
                <c:pt idx="138">
                  <c:v>1.0000736973984821</c:v>
                </c:pt>
                <c:pt idx="139">
                  <c:v>1.0000736973984821</c:v>
                </c:pt>
                <c:pt idx="140">
                  <c:v>1.0000736973984821</c:v>
                </c:pt>
                <c:pt idx="141">
                  <c:v>1.0000736973984821</c:v>
                </c:pt>
                <c:pt idx="142">
                  <c:v>0.99982803940354248</c:v>
                </c:pt>
                <c:pt idx="143">
                  <c:v>0.99982803940354248</c:v>
                </c:pt>
                <c:pt idx="144">
                  <c:v>1.0000736973984821</c:v>
                </c:pt>
                <c:pt idx="145">
                  <c:v>1.0000736973984821</c:v>
                </c:pt>
                <c:pt idx="146">
                  <c:v>0.99982803940354248</c:v>
                </c:pt>
                <c:pt idx="147">
                  <c:v>1.0000736973984821</c:v>
                </c:pt>
                <c:pt idx="148">
                  <c:v>1.0000736973984821</c:v>
                </c:pt>
                <c:pt idx="149">
                  <c:v>1.0000736973984821</c:v>
                </c:pt>
                <c:pt idx="150">
                  <c:v>0.99982803940354248</c:v>
                </c:pt>
                <c:pt idx="151">
                  <c:v>1.0000736973984821</c:v>
                </c:pt>
                <c:pt idx="152">
                  <c:v>1.0000736973984821</c:v>
                </c:pt>
                <c:pt idx="153">
                  <c:v>0.99982803940354248</c:v>
                </c:pt>
                <c:pt idx="154">
                  <c:v>1.0000736973984821</c:v>
                </c:pt>
                <c:pt idx="155">
                  <c:v>1.0000736973984821</c:v>
                </c:pt>
                <c:pt idx="156">
                  <c:v>1.0000736973984821</c:v>
                </c:pt>
                <c:pt idx="157">
                  <c:v>1.0000736973984821</c:v>
                </c:pt>
                <c:pt idx="158">
                  <c:v>1.0000736973984821</c:v>
                </c:pt>
                <c:pt idx="159">
                  <c:v>1.0000736973984821</c:v>
                </c:pt>
                <c:pt idx="160">
                  <c:v>1.0000736973984821</c:v>
                </c:pt>
                <c:pt idx="161">
                  <c:v>0.99982803940354248</c:v>
                </c:pt>
                <c:pt idx="162">
                  <c:v>0.99982803940354248</c:v>
                </c:pt>
                <c:pt idx="163">
                  <c:v>0.99982803940354248</c:v>
                </c:pt>
                <c:pt idx="164">
                  <c:v>1.0000736973984821</c:v>
                </c:pt>
                <c:pt idx="165">
                  <c:v>0.99982803940354248</c:v>
                </c:pt>
                <c:pt idx="166">
                  <c:v>0.99982803940354248</c:v>
                </c:pt>
                <c:pt idx="167">
                  <c:v>1.0000736973984821</c:v>
                </c:pt>
                <c:pt idx="168">
                  <c:v>1.0000736973984821</c:v>
                </c:pt>
                <c:pt idx="169">
                  <c:v>0.99982803940354248</c:v>
                </c:pt>
                <c:pt idx="170">
                  <c:v>1.0000736973984821</c:v>
                </c:pt>
                <c:pt idx="171">
                  <c:v>0.99982803940354248</c:v>
                </c:pt>
                <c:pt idx="172">
                  <c:v>0.99982803940354248</c:v>
                </c:pt>
                <c:pt idx="173">
                  <c:v>1.0000736973984821</c:v>
                </c:pt>
                <c:pt idx="174">
                  <c:v>1.0000736973984821</c:v>
                </c:pt>
                <c:pt idx="175">
                  <c:v>1.0000736973984821</c:v>
                </c:pt>
                <c:pt idx="176">
                  <c:v>1.0000736973984821</c:v>
                </c:pt>
                <c:pt idx="177">
                  <c:v>0.99982803940354248</c:v>
                </c:pt>
                <c:pt idx="178">
                  <c:v>1.0000736973984821</c:v>
                </c:pt>
                <c:pt idx="179">
                  <c:v>1.0000736973984821</c:v>
                </c:pt>
                <c:pt idx="180">
                  <c:v>0.99992636771960819</c:v>
                </c:pt>
                <c:pt idx="181">
                  <c:v>1.0001718086542473</c:v>
                </c:pt>
                <c:pt idx="182">
                  <c:v>0.99992636771960819</c:v>
                </c:pt>
                <c:pt idx="183">
                  <c:v>1.0001718086542473</c:v>
                </c:pt>
                <c:pt idx="184">
                  <c:v>0.99992636771960819</c:v>
                </c:pt>
                <c:pt idx="185">
                  <c:v>0.99992636771960819</c:v>
                </c:pt>
                <c:pt idx="186">
                  <c:v>0.99992636771960819</c:v>
                </c:pt>
                <c:pt idx="187">
                  <c:v>0.99992636771960819</c:v>
                </c:pt>
                <c:pt idx="188">
                  <c:v>0.99992636771960819</c:v>
                </c:pt>
                <c:pt idx="189">
                  <c:v>1.0001718086542473</c:v>
                </c:pt>
                <c:pt idx="190">
                  <c:v>0.99992636771960819</c:v>
                </c:pt>
                <c:pt idx="191">
                  <c:v>1.0001718086542473</c:v>
                </c:pt>
                <c:pt idx="192">
                  <c:v>1.0001718086542473</c:v>
                </c:pt>
                <c:pt idx="193">
                  <c:v>0.99992636771960819</c:v>
                </c:pt>
                <c:pt idx="194">
                  <c:v>1.0001718086542473</c:v>
                </c:pt>
                <c:pt idx="195">
                  <c:v>0.99992636771960819</c:v>
                </c:pt>
                <c:pt idx="196">
                  <c:v>1.0001718086542473</c:v>
                </c:pt>
                <c:pt idx="197">
                  <c:v>1.0001718086542473</c:v>
                </c:pt>
                <c:pt idx="198">
                  <c:v>0.99992636771960819</c:v>
                </c:pt>
                <c:pt idx="199">
                  <c:v>0.99992636771960819</c:v>
                </c:pt>
                <c:pt idx="200">
                  <c:v>1.0001718086542473</c:v>
                </c:pt>
                <c:pt idx="201">
                  <c:v>1.0001718086542473</c:v>
                </c:pt>
                <c:pt idx="202">
                  <c:v>0.99992636771960819</c:v>
                </c:pt>
                <c:pt idx="203">
                  <c:v>1.0001718086542473</c:v>
                </c:pt>
                <c:pt idx="204">
                  <c:v>0.99992636771960819</c:v>
                </c:pt>
                <c:pt idx="205">
                  <c:v>1.0001718086542473</c:v>
                </c:pt>
                <c:pt idx="206">
                  <c:v>1.0001718086542473</c:v>
                </c:pt>
                <c:pt idx="207">
                  <c:v>0.99992636771960819</c:v>
                </c:pt>
                <c:pt idx="208">
                  <c:v>1.0001718086542473</c:v>
                </c:pt>
                <c:pt idx="209">
                  <c:v>0.99992636771960819</c:v>
                </c:pt>
                <c:pt idx="210">
                  <c:v>1.0001718086542473</c:v>
                </c:pt>
                <c:pt idx="211">
                  <c:v>1.0001718086542473</c:v>
                </c:pt>
                <c:pt idx="212">
                  <c:v>0.99992636771960819</c:v>
                </c:pt>
                <c:pt idx="213">
                  <c:v>1.0001718086542473</c:v>
                </c:pt>
                <c:pt idx="214">
                  <c:v>0.99992636771960819</c:v>
                </c:pt>
                <c:pt idx="215">
                  <c:v>0.99992636771960819</c:v>
                </c:pt>
                <c:pt idx="216">
                  <c:v>1.0001718086542473</c:v>
                </c:pt>
                <c:pt idx="217">
                  <c:v>1.0001718086542473</c:v>
                </c:pt>
                <c:pt idx="218">
                  <c:v>1.0001718086542473</c:v>
                </c:pt>
                <c:pt idx="219">
                  <c:v>1.0001718086542473</c:v>
                </c:pt>
                <c:pt idx="220">
                  <c:v>1.0001718086542473</c:v>
                </c:pt>
                <c:pt idx="221">
                  <c:v>1.0001718086542473</c:v>
                </c:pt>
                <c:pt idx="222">
                  <c:v>1.0001718086542473</c:v>
                </c:pt>
                <c:pt idx="223">
                  <c:v>0.99992636771960819</c:v>
                </c:pt>
                <c:pt idx="224">
                  <c:v>0.99992636771960819</c:v>
                </c:pt>
                <c:pt idx="225">
                  <c:v>1.0001718086542473</c:v>
                </c:pt>
                <c:pt idx="226">
                  <c:v>1.0001718086542473</c:v>
                </c:pt>
                <c:pt idx="227">
                  <c:v>0.99992636771960819</c:v>
                </c:pt>
                <c:pt idx="228">
                  <c:v>1.0001718086542473</c:v>
                </c:pt>
                <c:pt idx="229">
                  <c:v>0.99992636771960819</c:v>
                </c:pt>
                <c:pt idx="230">
                  <c:v>0.99992636771960819</c:v>
                </c:pt>
                <c:pt idx="231">
                  <c:v>1.0001718086542473</c:v>
                </c:pt>
                <c:pt idx="232">
                  <c:v>1.0001718086542473</c:v>
                </c:pt>
                <c:pt idx="233">
                  <c:v>0.99992636771960819</c:v>
                </c:pt>
                <c:pt idx="234">
                  <c:v>1.0001718086542473</c:v>
                </c:pt>
                <c:pt idx="235">
                  <c:v>0.99992636771960819</c:v>
                </c:pt>
                <c:pt idx="236">
                  <c:v>0.99992636771960819</c:v>
                </c:pt>
                <c:pt idx="237">
                  <c:v>0.99992636771960819</c:v>
                </c:pt>
                <c:pt idx="238">
                  <c:v>0.99992636771960819</c:v>
                </c:pt>
                <c:pt idx="239">
                  <c:v>0.99992636771960819</c:v>
                </c:pt>
                <c:pt idx="240">
                  <c:v>1.0000491303920607</c:v>
                </c:pt>
                <c:pt idx="241">
                  <c:v>1.0000491303920607</c:v>
                </c:pt>
                <c:pt idx="242">
                  <c:v>1.0000491303920607</c:v>
                </c:pt>
                <c:pt idx="243">
                  <c:v>1.0000491303920607</c:v>
                </c:pt>
                <c:pt idx="244">
                  <c:v>1.0000491303920607</c:v>
                </c:pt>
                <c:pt idx="245">
                  <c:v>1.0000491303920607</c:v>
                </c:pt>
                <c:pt idx="246">
                  <c:v>0.99980347843175799</c:v>
                </c:pt>
                <c:pt idx="247">
                  <c:v>0.99980347843175799</c:v>
                </c:pt>
                <c:pt idx="248">
                  <c:v>0.99980347843175799</c:v>
                </c:pt>
                <c:pt idx="249">
                  <c:v>0.99980347843175799</c:v>
                </c:pt>
                <c:pt idx="250">
                  <c:v>0.99980347843175799</c:v>
                </c:pt>
                <c:pt idx="251">
                  <c:v>1.0000491303920607</c:v>
                </c:pt>
                <c:pt idx="252">
                  <c:v>1.0000491303920607</c:v>
                </c:pt>
                <c:pt idx="253">
                  <c:v>1.0000491303920607</c:v>
                </c:pt>
                <c:pt idx="254">
                  <c:v>1.0000491303920607</c:v>
                </c:pt>
                <c:pt idx="255">
                  <c:v>1.0000491303920607</c:v>
                </c:pt>
                <c:pt idx="256">
                  <c:v>1.0000491303920607</c:v>
                </c:pt>
                <c:pt idx="257">
                  <c:v>1.0000491303920607</c:v>
                </c:pt>
                <c:pt idx="258">
                  <c:v>0.99980347843175799</c:v>
                </c:pt>
                <c:pt idx="259">
                  <c:v>1.0000491303920607</c:v>
                </c:pt>
                <c:pt idx="260">
                  <c:v>0.99980347843175799</c:v>
                </c:pt>
                <c:pt idx="261">
                  <c:v>1.0000491303920607</c:v>
                </c:pt>
                <c:pt idx="262">
                  <c:v>1.0000491303920607</c:v>
                </c:pt>
                <c:pt idx="263">
                  <c:v>1.0000491303920607</c:v>
                </c:pt>
                <c:pt idx="264">
                  <c:v>0.99980347843175799</c:v>
                </c:pt>
                <c:pt idx="265">
                  <c:v>0.99980347843175799</c:v>
                </c:pt>
                <c:pt idx="266">
                  <c:v>0.99980347843175799</c:v>
                </c:pt>
                <c:pt idx="267">
                  <c:v>1.0000491303920607</c:v>
                </c:pt>
                <c:pt idx="268">
                  <c:v>0.99980347843175799</c:v>
                </c:pt>
                <c:pt idx="269">
                  <c:v>1.0000491303920607</c:v>
                </c:pt>
                <c:pt idx="270">
                  <c:v>1.0000491303920607</c:v>
                </c:pt>
                <c:pt idx="271">
                  <c:v>1.0000491303920607</c:v>
                </c:pt>
                <c:pt idx="272">
                  <c:v>0.99980347843175799</c:v>
                </c:pt>
                <c:pt idx="273">
                  <c:v>1.0000491303920607</c:v>
                </c:pt>
                <c:pt idx="274">
                  <c:v>1.0000491303920607</c:v>
                </c:pt>
                <c:pt idx="275">
                  <c:v>1.0000491303920607</c:v>
                </c:pt>
                <c:pt idx="276">
                  <c:v>1.0000491303920607</c:v>
                </c:pt>
                <c:pt idx="277">
                  <c:v>0.99980347843175799</c:v>
                </c:pt>
                <c:pt idx="278">
                  <c:v>0.99980347843175799</c:v>
                </c:pt>
                <c:pt idx="279">
                  <c:v>0.99980347843175799</c:v>
                </c:pt>
                <c:pt idx="280">
                  <c:v>1.0000491303920607</c:v>
                </c:pt>
                <c:pt idx="281">
                  <c:v>0.99980347843175799</c:v>
                </c:pt>
                <c:pt idx="282">
                  <c:v>1.0000491303920607</c:v>
                </c:pt>
                <c:pt idx="283">
                  <c:v>1.0000491303920607</c:v>
                </c:pt>
                <c:pt idx="284">
                  <c:v>1.0000491303920607</c:v>
                </c:pt>
                <c:pt idx="285">
                  <c:v>1.0000491303920607</c:v>
                </c:pt>
                <c:pt idx="286">
                  <c:v>0.99980347843175799</c:v>
                </c:pt>
                <c:pt idx="287">
                  <c:v>1.0000491303920607</c:v>
                </c:pt>
                <c:pt idx="288">
                  <c:v>1.0000491303920607</c:v>
                </c:pt>
                <c:pt idx="289">
                  <c:v>0.99980347843175799</c:v>
                </c:pt>
                <c:pt idx="290">
                  <c:v>1.0000491303920607</c:v>
                </c:pt>
                <c:pt idx="291">
                  <c:v>1.0000491303920607</c:v>
                </c:pt>
                <c:pt idx="292">
                  <c:v>1.0000491303920607</c:v>
                </c:pt>
                <c:pt idx="293">
                  <c:v>1.0000491303920607</c:v>
                </c:pt>
                <c:pt idx="294">
                  <c:v>0.99980347843175799</c:v>
                </c:pt>
                <c:pt idx="295">
                  <c:v>1.0000491303920607</c:v>
                </c:pt>
                <c:pt idx="296">
                  <c:v>1.0000491303920607</c:v>
                </c:pt>
                <c:pt idx="297">
                  <c:v>1.0000491303920607</c:v>
                </c:pt>
                <c:pt idx="298">
                  <c:v>1.0000491303920607</c:v>
                </c:pt>
                <c:pt idx="299">
                  <c:v>0.99980347843175799</c:v>
                </c:pt>
                <c:pt idx="300">
                  <c:v>1.0001910323936358</c:v>
                </c:pt>
                <c:pt idx="301">
                  <c:v>0.99964522555467628</c:v>
                </c:pt>
                <c:pt idx="302">
                  <c:v>0.99964522555467628</c:v>
                </c:pt>
                <c:pt idx="303">
                  <c:v>0.99991812897415611</c:v>
                </c:pt>
                <c:pt idx="304">
                  <c:v>1.0001910323936358</c:v>
                </c:pt>
                <c:pt idx="305">
                  <c:v>1.0001910323936358</c:v>
                </c:pt>
                <c:pt idx="306">
                  <c:v>0.99991812897415611</c:v>
                </c:pt>
                <c:pt idx="307">
                  <c:v>0.99991812897415611</c:v>
                </c:pt>
                <c:pt idx="308">
                  <c:v>1.0001910323936358</c:v>
                </c:pt>
                <c:pt idx="309">
                  <c:v>1.0001910323936358</c:v>
                </c:pt>
                <c:pt idx="310">
                  <c:v>0.99991812897415611</c:v>
                </c:pt>
                <c:pt idx="311">
                  <c:v>0.99991812897415611</c:v>
                </c:pt>
                <c:pt idx="312">
                  <c:v>0.99991812897415611</c:v>
                </c:pt>
                <c:pt idx="313">
                  <c:v>0.99991812897415611</c:v>
                </c:pt>
                <c:pt idx="314">
                  <c:v>0.99991812897415611</c:v>
                </c:pt>
                <c:pt idx="315">
                  <c:v>0.99991812897415611</c:v>
                </c:pt>
                <c:pt idx="316">
                  <c:v>0.99991812897415611</c:v>
                </c:pt>
                <c:pt idx="317">
                  <c:v>1.0001910323936358</c:v>
                </c:pt>
                <c:pt idx="318">
                  <c:v>0.99991812897415611</c:v>
                </c:pt>
                <c:pt idx="319">
                  <c:v>0.99991812897415611</c:v>
                </c:pt>
                <c:pt idx="320">
                  <c:v>1.0001910323936358</c:v>
                </c:pt>
                <c:pt idx="321">
                  <c:v>0.99991812897415611</c:v>
                </c:pt>
                <c:pt idx="322">
                  <c:v>1.0001910323936358</c:v>
                </c:pt>
                <c:pt idx="323">
                  <c:v>1.0001910323936358</c:v>
                </c:pt>
                <c:pt idx="324">
                  <c:v>0.99991812897415611</c:v>
                </c:pt>
                <c:pt idx="325">
                  <c:v>0.99991812897415611</c:v>
                </c:pt>
                <c:pt idx="326">
                  <c:v>0.99991812897415611</c:v>
                </c:pt>
                <c:pt idx="327">
                  <c:v>0.99991812897415611</c:v>
                </c:pt>
                <c:pt idx="328">
                  <c:v>0.99991812897415611</c:v>
                </c:pt>
                <c:pt idx="329">
                  <c:v>1.0001910323936358</c:v>
                </c:pt>
                <c:pt idx="330">
                  <c:v>0.99991812897415611</c:v>
                </c:pt>
                <c:pt idx="331">
                  <c:v>0.99991812897415611</c:v>
                </c:pt>
                <c:pt idx="332">
                  <c:v>0.99991812897415611</c:v>
                </c:pt>
                <c:pt idx="333">
                  <c:v>1.0001910323936358</c:v>
                </c:pt>
                <c:pt idx="334">
                  <c:v>0.99991812897415611</c:v>
                </c:pt>
                <c:pt idx="335">
                  <c:v>1.0001910323936358</c:v>
                </c:pt>
                <c:pt idx="336">
                  <c:v>1.0001910323936358</c:v>
                </c:pt>
                <c:pt idx="337">
                  <c:v>1.0001910323936358</c:v>
                </c:pt>
                <c:pt idx="338">
                  <c:v>1.0001910323936358</c:v>
                </c:pt>
                <c:pt idx="339">
                  <c:v>0.99991812897415611</c:v>
                </c:pt>
                <c:pt idx="340">
                  <c:v>0.99991812897415611</c:v>
                </c:pt>
                <c:pt idx="341">
                  <c:v>0.99991812897415611</c:v>
                </c:pt>
                <c:pt idx="342">
                  <c:v>0.99991812897415611</c:v>
                </c:pt>
                <c:pt idx="343">
                  <c:v>0.99991812897415611</c:v>
                </c:pt>
                <c:pt idx="344">
                  <c:v>0.99991812897415611</c:v>
                </c:pt>
                <c:pt idx="345">
                  <c:v>1.0001910323936358</c:v>
                </c:pt>
                <c:pt idx="346">
                  <c:v>1.0001910323936358</c:v>
                </c:pt>
                <c:pt idx="347">
                  <c:v>0.99991812897415611</c:v>
                </c:pt>
                <c:pt idx="348">
                  <c:v>1.0001910323936358</c:v>
                </c:pt>
                <c:pt idx="349">
                  <c:v>1.0001910323936358</c:v>
                </c:pt>
                <c:pt idx="350">
                  <c:v>0.99991812897415611</c:v>
                </c:pt>
                <c:pt idx="351">
                  <c:v>0.99991812897415611</c:v>
                </c:pt>
                <c:pt idx="352">
                  <c:v>0.99991812897415611</c:v>
                </c:pt>
                <c:pt idx="353">
                  <c:v>0.99991812897415611</c:v>
                </c:pt>
                <c:pt idx="354">
                  <c:v>1.0001910323936358</c:v>
                </c:pt>
                <c:pt idx="355">
                  <c:v>0.99991812897415611</c:v>
                </c:pt>
                <c:pt idx="356">
                  <c:v>1.0001910323936358</c:v>
                </c:pt>
                <c:pt idx="357">
                  <c:v>1.0001910323936358</c:v>
                </c:pt>
                <c:pt idx="358">
                  <c:v>0.99991812897415611</c:v>
                </c:pt>
                <c:pt idx="359">
                  <c:v>0.99991812897415611</c:v>
                </c:pt>
                <c:pt idx="360">
                  <c:v>1.0002702105185588</c:v>
                </c:pt>
                <c:pt idx="361">
                  <c:v>1.0000245645925965</c:v>
                </c:pt>
                <c:pt idx="362">
                  <c:v>0.99977891866663415</c:v>
                </c:pt>
                <c:pt idx="363">
                  <c:v>0.99953327274067183</c:v>
                </c:pt>
                <c:pt idx="364">
                  <c:v>0.99977891866663415</c:v>
                </c:pt>
                <c:pt idx="365">
                  <c:v>0.99977891866663415</c:v>
                </c:pt>
                <c:pt idx="366">
                  <c:v>1.0000245645925965</c:v>
                </c:pt>
                <c:pt idx="367">
                  <c:v>1.0000245645925965</c:v>
                </c:pt>
                <c:pt idx="368">
                  <c:v>1.0000245645925965</c:v>
                </c:pt>
                <c:pt idx="369">
                  <c:v>0.99977891866663415</c:v>
                </c:pt>
                <c:pt idx="370">
                  <c:v>0.99977891866663415</c:v>
                </c:pt>
                <c:pt idx="371">
                  <c:v>0.99977891866663415</c:v>
                </c:pt>
                <c:pt idx="372">
                  <c:v>0.99977891866663415</c:v>
                </c:pt>
                <c:pt idx="373">
                  <c:v>1.0000245645925965</c:v>
                </c:pt>
                <c:pt idx="374">
                  <c:v>0.99977891866663415</c:v>
                </c:pt>
                <c:pt idx="375">
                  <c:v>1.0000245645925965</c:v>
                </c:pt>
                <c:pt idx="376">
                  <c:v>0.99977891866663415</c:v>
                </c:pt>
                <c:pt idx="377">
                  <c:v>1.0000245645925965</c:v>
                </c:pt>
                <c:pt idx="378">
                  <c:v>1.0000245645925965</c:v>
                </c:pt>
                <c:pt idx="379">
                  <c:v>0.99977891866663415</c:v>
                </c:pt>
                <c:pt idx="380">
                  <c:v>1.0000245645925965</c:v>
                </c:pt>
                <c:pt idx="381">
                  <c:v>1.0000245645925965</c:v>
                </c:pt>
                <c:pt idx="382">
                  <c:v>1.0000245645925965</c:v>
                </c:pt>
                <c:pt idx="383">
                  <c:v>0.99977891866663415</c:v>
                </c:pt>
                <c:pt idx="384">
                  <c:v>1.0000245645925965</c:v>
                </c:pt>
                <c:pt idx="385">
                  <c:v>1.0000245645925965</c:v>
                </c:pt>
                <c:pt idx="386">
                  <c:v>0.99977891866663415</c:v>
                </c:pt>
                <c:pt idx="387">
                  <c:v>0.99977891866663415</c:v>
                </c:pt>
                <c:pt idx="388">
                  <c:v>1.0000245645925965</c:v>
                </c:pt>
                <c:pt idx="389">
                  <c:v>1.0000245645925965</c:v>
                </c:pt>
                <c:pt idx="390">
                  <c:v>1.0000245645925965</c:v>
                </c:pt>
                <c:pt idx="391">
                  <c:v>1.0000245645925965</c:v>
                </c:pt>
                <c:pt idx="392">
                  <c:v>1.0000245645925965</c:v>
                </c:pt>
                <c:pt idx="393">
                  <c:v>0.99977891866663415</c:v>
                </c:pt>
                <c:pt idx="394">
                  <c:v>1.0000245645925965</c:v>
                </c:pt>
                <c:pt idx="395">
                  <c:v>1.0000245645925965</c:v>
                </c:pt>
                <c:pt idx="396">
                  <c:v>1.0000245645925965</c:v>
                </c:pt>
                <c:pt idx="397">
                  <c:v>0.99977891866663415</c:v>
                </c:pt>
                <c:pt idx="398">
                  <c:v>1.0000245645925965</c:v>
                </c:pt>
                <c:pt idx="399">
                  <c:v>1.0000245645925965</c:v>
                </c:pt>
                <c:pt idx="400">
                  <c:v>1.0000245645925965</c:v>
                </c:pt>
                <c:pt idx="401">
                  <c:v>1.0000245645925965</c:v>
                </c:pt>
                <c:pt idx="402">
                  <c:v>1.0000245645925965</c:v>
                </c:pt>
                <c:pt idx="403">
                  <c:v>1.0000245645925965</c:v>
                </c:pt>
                <c:pt idx="404">
                  <c:v>1.0000245645925965</c:v>
                </c:pt>
                <c:pt idx="405">
                  <c:v>0.99977891866663415</c:v>
                </c:pt>
                <c:pt idx="406">
                  <c:v>0.99977891866663415</c:v>
                </c:pt>
                <c:pt idx="407">
                  <c:v>1.0000245645925965</c:v>
                </c:pt>
                <c:pt idx="408">
                  <c:v>1.0000245645925965</c:v>
                </c:pt>
                <c:pt idx="409">
                  <c:v>1.0000245645925965</c:v>
                </c:pt>
                <c:pt idx="410">
                  <c:v>1.0000245645925965</c:v>
                </c:pt>
                <c:pt idx="411">
                  <c:v>1.0000245645925965</c:v>
                </c:pt>
                <c:pt idx="412">
                  <c:v>1.0000245645925965</c:v>
                </c:pt>
                <c:pt idx="413">
                  <c:v>1.0000245645925965</c:v>
                </c:pt>
                <c:pt idx="414">
                  <c:v>1.0000245645925965</c:v>
                </c:pt>
                <c:pt idx="415">
                  <c:v>1.0000245645925965</c:v>
                </c:pt>
                <c:pt idx="416">
                  <c:v>1.0000245645925965</c:v>
                </c:pt>
                <c:pt idx="417">
                  <c:v>1.0000245645925965</c:v>
                </c:pt>
                <c:pt idx="418">
                  <c:v>1.0000245645925965</c:v>
                </c:pt>
                <c:pt idx="419">
                  <c:v>0.99977891866663415</c:v>
                </c:pt>
                <c:pt idx="420">
                  <c:v>1.0001415127715276</c:v>
                </c:pt>
                <c:pt idx="421">
                  <c:v>1.0001415127715276</c:v>
                </c:pt>
                <c:pt idx="422">
                  <c:v>1.0001415127715276</c:v>
                </c:pt>
                <c:pt idx="423">
                  <c:v>1.0001415127715276</c:v>
                </c:pt>
                <c:pt idx="424">
                  <c:v>1.0001415127715276</c:v>
                </c:pt>
                <c:pt idx="425">
                  <c:v>1.0001415127715276</c:v>
                </c:pt>
                <c:pt idx="426">
                  <c:v>1.0001415127715276</c:v>
                </c:pt>
                <c:pt idx="427">
                  <c:v>1.0001415127715276</c:v>
                </c:pt>
                <c:pt idx="428">
                  <c:v>1.0001415127715276</c:v>
                </c:pt>
                <c:pt idx="429">
                  <c:v>1.0001415127715276</c:v>
                </c:pt>
                <c:pt idx="430">
                  <c:v>1.0001415127715276</c:v>
                </c:pt>
                <c:pt idx="431">
                  <c:v>1.0001415127715276</c:v>
                </c:pt>
                <c:pt idx="432">
                  <c:v>1.0001415127715276</c:v>
                </c:pt>
                <c:pt idx="433">
                  <c:v>1.0001415127715276</c:v>
                </c:pt>
                <c:pt idx="434">
                  <c:v>1.0001415127715276</c:v>
                </c:pt>
                <c:pt idx="435">
                  <c:v>1.0001415127715276</c:v>
                </c:pt>
                <c:pt idx="436">
                  <c:v>1.0001415127715276</c:v>
                </c:pt>
                <c:pt idx="437">
                  <c:v>0.99978773084270856</c:v>
                </c:pt>
                <c:pt idx="438">
                  <c:v>1.0001415127715276</c:v>
                </c:pt>
                <c:pt idx="439">
                  <c:v>1.0001415127715276</c:v>
                </c:pt>
                <c:pt idx="440">
                  <c:v>1.0001415127715276</c:v>
                </c:pt>
                <c:pt idx="441">
                  <c:v>1.0001415127715276</c:v>
                </c:pt>
                <c:pt idx="442">
                  <c:v>0.99978773084270856</c:v>
                </c:pt>
                <c:pt idx="443">
                  <c:v>1.0001415127715276</c:v>
                </c:pt>
                <c:pt idx="444">
                  <c:v>1.0001415127715276</c:v>
                </c:pt>
                <c:pt idx="445">
                  <c:v>1.0001415127715276</c:v>
                </c:pt>
                <c:pt idx="446">
                  <c:v>1.0001415127715276</c:v>
                </c:pt>
                <c:pt idx="447">
                  <c:v>0.99978773084270856</c:v>
                </c:pt>
                <c:pt idx="448">
                  <c:v>0.99978773084270856</c:v>
                </c:pt>
                <c:pt idx="449">
                  <c:v>1.0001415127715276</c:v>
                </c:pt>
                <c:pt idx="450">
                  <c:v>0.99978773084270856</c:v>
                </c:pt>
                <c:pt idx="451">
                  <c:v>1.0001415127715276</c:v>
                </c:pt>
                <c:pt idx="452">
                  <c:v>1.0001415127715276</c:v>
                </c:pt>
                <c:pt idx="453">
                  <c:v>1.0001415127715276</c:v>
                </c:pt>
                <c:pt idx="454">
                  <c:v>0.99978773084270856</c:v>
                </c:pt>
                <c:pt idx="455">
                  <c:v>1.0001415127715276</c:v>
                </c:pt>
                <c:pt idx="456">
                  <c:v>1.0001415127715276</c:v>
                </c:pt>
                <c:pt idx="457">
                  <c:v>0.99978773084270856</c:v>
                </c:pt>
                <c:pt idx="458">
                  <c:v>1.0001415127715276</c:v>
                </c:pt>
                <c:pt idx="459">
                  <c:v>1.0001415127715276</c:v>
                </c:pt>
                <c:pt idx="460">
                  <c:v>0.99978773084270856</c:v>
                </c:pt>
                <c:pt idx="461">
                  <c:v>1.0001415127715276</c:v>
                </c:pt>
                <c:pt idx="462">
                  <c:v>1.0001415127715276</c:v>
                </c:pt>
                <c:pt idx="463">
                  <c:v>0.99978773084270856</c:v>
                </c:pt>
                <c:pt idx="464">
                  <c:v>1.0001415127715276</c:v>
                </c:pt>
                <c:pt idx="465">
                  <c:v>1.0001415127715276</c:v>
                </c:pt>
                <c:pt idx="466">
                  <c:v>1.0001415127715276</c:v>
                </c:pt>
                <c:pt idx="467">
                  <c:v>1.0001415127715276</c:v>
                </c:pt>
                <c:pt idx="468">
                  <c:v>1.0001415127715276</c:v>
                </c:pt>
                <c:pt idx="469">
                  <c:v>0.99978773084270856</c:v>
                </c:pt>
                <c:pt idx="470">
                  <c:v>0.99978773084270856</c:v>
                </c:pt>
                <c:pt idx="471">
                  <c:v>0.99978773084270856</c:v>
                </c:pt>
                <c:pt idx="472">
                  <c:v>1.0001415127715276</c:v>
                </c:pt>
                <c:pt idx="473">
                  <c:v>1.0001415127715276</c:v>
                </c:pt>
                <c:pt idx="474">
                  <c:v>0.99978773084270856</c:v>
                </c:pt>
                <c:pt idx="475">
                  <c:v>1.0001415127715276</c:v>
                </c:pt>
                <c:pt idx="476">
                  <c:v>1.0001415127715276</c:v>
                </c:pt>
                <c:pt idx="477">
                  <c:v>1.0001415127715276</c:v>
                </c:pt>
                <c:pt idx="478">
                  <c:v>0.99978773084270856</c:v>
                </c:pt>
                <c:pt idx="479">
                  <c:v>1.0001415127715276</c:v>
                </c:pt>
                <c:pt idx="480">
                  <c:v>0.99980347843175799</c:v>
                </c:pt>
                <c:pt idx="481">
                  <c:v>0.99980347843175799</c:v>
                </c:pt>
                <c:pt idx="482">
                  <c:v>0.99980347843175799</c:v>
                </c:pt>
                <c:pt idx="483">
                  <c:v>1.0000491303920607</c:v>
                </c:pt>
                <c:pt idx="484">
                  <c:v>0.99980347843175799</c:v>
                </c:pt>
                <c:pt idx="485">
                  <c:v>1.0000491303920607</c:v>
                </c:pt>
                <c:pt idx="486">
                  <c:v>0.99980347843175799</c:v>
                </c:pt>
                <c:pt idx="487">
                  <c:v>0.99980347843175799</c:v>
                </c:pt>
                <c:pt idx="488">
                  <c:v>1.0000491303920607</c:v>
                </c:pt>
                <c:pt idx="489">
                  <c:v>1.0000491303920607</c:v>
                </c:pt>
                <c:pt idx="490">
                  <c:v>1.0000491303920607</c:v>
                </c:pt>
                <c:pt idx="491">
                  <c:v>0.99980347843175799</c:v>
                </c:pt>
                <c:pt idx="492">
                  <c:v>1.0000491303920607</c:v>
                </c:pt>
                <c:pt idx="493">
                  <c:v>0.99980347843175799</c:v>
                </c:pt>
                <c:pt idx="494">
                  <c:v>1.0000491303920607</c:v>
                </c:pt>
                <c:pt idx="495">
                  <c:v>0.99980347843175799</c:v>
                </c:pt>
                <c:pt idx="496">
                  <c:v>0.99980347843175799</c:v>
                </c:pt>
                <c:pt idx="497">
                  <c:v>1.0000491303920607</c:v>
                </c:pt>
                <c:pt idx="498">
                  <c:v>1.0000491303920607</c:v>
                </c:pt>
                <c:pt idx="499">
                  <c:v>0.99980347843175799</c:v>
                </c:pt>
                <c:pt idx="500">
                  <c:v>0.99980347843175799</c:v>
                </c:pt>
                <c:pt idx="501">
                  <c:v>1.0000491303920607</c:v>
                </c:pt>
                <c:pt idx="502">
                  <c:v>0.99980347843175799</c:v>
                </c:pt>
                <c:pt idx="503">
                  <c:v>1.0000491303920607</c:v>
                </c:pt>
                <c:pt idx="504">
                  <c:v>1.0000491303920607</c:v>
                </c:pt>
                <c:pt idx="505">
                  <c:v>1.0000491303920607</c:v>
                </c:pt>
                <c:pt idx="506">
                  <c:v>0.99980347843175799</c:v>
                </c:pt>
                <c:pt idx="507">
                  <c:v>0.99980347843175799</c:v>
                </c:pt>
                <c:pt idx="508">
                  <c:v>0.99980347843175799</c:v>
                </c:pt>
                <c:pt idx="509">
                  <c:v>1.0000491303920607</c:v>
                </c:pt>
                <c:pt idx="510">
                  <c:v>1.0000491303920607</c:v>
                </c:pt>
                <c:pt idx="511">
                  <c:v>0.99980347843175799</c:v>
                </c:pt>
                <c:pt idx="512">
                  <c:v>1.0000491303920607</c:v>
                </c:pt>
                <c:pt idx="513">
                  <c:v>1.0000491303920607</c:v>
                </c:pt>
                <c:pt idx="514">
                  <c:v>1.0000491303920607</c:v>
                </c:pt>
                <c:pt idx="515">
                  <c:v>0.99980347843175799</c:v>
                </c:pt>
                <c:pt idx="516">
                  <c:v>1.0000491303920607</c:v>
                </c:pt>
                <c:pt idx="517">
                  <c:v>1.0000491303920607</c:v>
                </c:pt>
                <c:pt idx="518">
                  <c:v>1.0000491303920607</c:v>
                </c:pt>
                <c:pt idx="519">
                  <c:v>1.0000491303920607</c:v>
                </c:pt>
                <c:pt idx="520">
                  <c:v>1.0000491303920607</c:v>
                </c:pt>
                <c:pt idx="521">
                  <c:v>0.99980347843175799</c:v>
                </c:pt>
                <c:pt idx="522">
                  <c:v>1.0000491303920607</c:v>
                </c:pt>
                <c:pt idx="523">
                  <c:v>1.0000491303920607</c:v>
                </c:pt>
                <c:pt idx="524">
                  <c:v>1.0000491303920607</c:v>
                </c:pt>
                <c:pt idx="525">
                  <c:v>1.0000491303920607</c:v>
                </c:pt>
                <c:pt idx="526">
                  <c:v>0.99980347843175799</c:v>
                </c:pt>
                <c:pt idx="527">
                  <c:v>1.0000491303920607</c:v>
                </c:pt>
                <c:pt idx="528">
                  <c:v>1.0000491303920607</c:v>
                </c:pt>
                <c:pt idx="529">
                  <c:v>0.99980347843175799</c:v>
                </c:pt>
                <c:pt idx="530">
                  <c:v>1.0000491303920607</c:v>
                </c:pt>
                <c:pt idx="531">
                  <c:v>1.0000491303920607</c:v>
                </c:pt>
                <c:pt idx="532">
                  <c:v>1.0000491303920607</c:v>
                </c:pt>
                <c:pt idx="533">
                  <c:v>0.99980347843175799</c:v>
                </c:pt>
                <c:pt idx="534">
                  <c:v>1.0000491303920607</c:v>
                </c:pt>
                <c:pt idx="535">
                  <c:v>1.0000491303920607</c:v>
                </c:pt>
                <c:pt idx="536">
                  <c:v>0.99980347843175799</c:v>
                </c:pt>
                <c:pt idx="537">
                  <c:v>1.0000491303920607</c:v>
                </c:pt>
                <c:pt idx="538">
                  <c:v>1.0000491303920607</c:v>
                </c:pt>
                <c:pt idx="539">
                  <c:v>1.0000491303920607</c:v>
                </c:pt>
                <c:pt idx="540">
                  <c:v>0.99923763885863615</c:v>
                </c:pt>
                <c:pt idx="541">
                  <c:v>0.99978218253103879</c:v>
                </c:pt>
                <c:pt idx="542">
                  <c:v>1.0000544543672401</c:v>
                </c:pt>
                <c:pt idx="543">
                  <c:v>1.0000544543672401</c:v>
                </c:pt>
                <c:pt idx="544">
                  <c:v>0.99978218253103879</c:v>
                </c:pt>
                <c:pt idx="545">
                  <c:v>0.99978218253103879</c:v>
                </c:pt>
                <c:pt idx="546">
                  <c:v>1.0000544543672401</c:v>
                </c:pt>
                <c:pt idx="547">
                  <c:v>1.0000544543672401</c:v>
                </c:pt>
                <c:pt idx="548">
                  <c:v>0.99978218253103879</c:v>
                </c:pt>
                <c:pt idx="549">
                  <c:v>0.99978218253103879</c:v>
                </c:pt>
                <c:pt idx="550">
                  <c:v>0.99978218253103879</c:v>
                </c:pt>
                <c:pt idx="551">
                  <c:v>1.0000544543672401</c:v>
                </c:pt>
                <c:pt idx="552">
                  <c:v>0.99978218253103879</c:v>
                </c:pt>
                <c:pt idx="553">
                  <c:v>0.99978218253103879</c:v>
                </c:pt>
                <c:pt idx="554">
                  <c:v>1.0000544543672401</c:v>
                </c:pt>
                <c:pt idx="555">
                  <c:v>0.99978218253103879</c:v>
                </c:pt>
                <c:pt idx="556">
                  <c:v>1.0000544543672401</c:v>
                </c:pt>
                <c:pt idx="557">
                  <c:v>1.0000544543672401</c:v>
                </c:pt>
                <c:pt idx="558">
                  <c:v>1.0000544543672401</c:v>
                </c:pt>
                <c:pt idx="559">
                  <c:v>1.0000544543672401</c:v>
                </c:pt>
                <c:pt idx="560">
                  <c:v>0.99978218253103879</c:v>
                </c:pt>
                <c:pt idx="561">
                  <c:v>0.99978218253103879</c:v>
                </c:pt>
                <c:pt idx="562">
                  <c:v>0.99978218253103879</c:v>
                </c:pt>
                <c:pt idx="563">
                  <c:v>1.0000544543672401</c:v>
                </c:pt>
                <c:pt idx="564">
                  <c:v>0.99978218253103879</c:v>
                </c:pt>
                <c:pt idx="565">
                  <c:v>0.99978218253103879</c:v>
                </c:pt>
                <c:pt idx="566">
                  <c:v>0.99978218253103879</c:v>
                </c:pt>
                <c:pt idx="567">
                  <c:v>1.0000544543672401</c:v>
                </c:pt>
                <c:pt idx="568">
                  <c:v>0.99978218253103879</c:v>
                </c:pt>
                <c:pt idx="569">
                  <c:v>0.99978218253103879</c:v>
                </c:pt>
                <c:pt idx="570">
                  <c:v>0.99978218253103879</c:v>
                </c:pt>
                <c:pt idx="571">
                  <c:v>1.0000544543672401</c:v>
                </c:pt>
                <c:pt idx="572">
                  <c:v>1.0000544543672401</c:v>
                </c:pt>
                <c:pt idx="573">
                  <c:v>1.0000544543672401</c:v>
                </c:pt>
                <c:pt idx="574">
                  <c:v>0.99978218253103879</c:v>
                </c:pt>
                <c:pt idx="575">
                  <c:v>1.0000544543672401</c:v>
                </c:pt>
                <c:pt idx="576">
                  <c:v>0.99978218253103879</c:v>
                </c:pt>
                <c:pt idx="577">
                  <c:v>0.99978218253103879</c:v>
                </c:pt>
                <c:pt idx="578">
                  <c:v>1.0000544543672401</c:v>
                </c:pt>
                <c:pt idx="579">
                  <c:v>0.99978218253103879</c:v>
                </c:pt>
                <c:pt idx="580">
                  <c:v>0.99978218253103879</c:v>
                </c:pt>
                <c:pt idx="581">
                  <c:v>1.0000544543672401</c:v>
                </c:pt>
                <c:pt idx="582">
                  <c:v>1.0000544543672401</c:v>
                </c:pt>
                <c:pt idx="583">
                  <c:v>0.99978218253103879</c:v>
                </c:pt>
                <c:pt idx="584">
                  <c:v>0.99978218253103879</c:v>
                </c:pt>
                <c:pt idx="585">
                  <c:v>0.99978218253103879</c:v>
                </c:pt>
                <c:pt idx="586">
                  <c:v>0.99978218253103879</c:v>
                </c:pt>
                <c:pt idx="587">
                  <c:v>1.0000544543672401</c:v>
                </c:pt>
                <c:pt idx="588">
                  <c:v>0.99978218253103879</c:v>
                </c:pt>
                <c:pt idx="589">
                  <c:v>1.0000544543672401</c:v>
                </c:pt>
                <c:pt idx="590">
                  <c:v>1.0000544543672401</c:v>
                </c:pt>
                <c:pt idx="591">
                  <c:v>1.0000544543672401</c:v>
                </c:pt>
                <c:pt idx="592">
                  <c:v>1.0000544543672401</c:v>
                </c:pt>
                <c:pt idx="593">
                  <c:v>0.99978218253103879</c:v>
                </c:pt>
                <c:pt idx="594">
                  <c:v>1.0000544543672401</c:v>
                </c:pt>
                <c:pt idx="595">
                  <c:v>0.99978218253103879</c:v>
                </c:pt>
                <c:pt idx="596">
                  <c:v>1.0000544543672401</c:v>
                </c:pt>
                <c:pt idx="597">
                  <c:v>1.0000544543672401</c:v>
                </c:pt>
                <c:pt idx="598">
                  <c:v>1.0000544543672401</c:v>
                </c:pt>
                <c:pt idx="599">
                  <c:v>1.0000544543672401</c:v>
                </c:pt>
                <c:pt idx="600">
                  <c:v>1.0000982656119493</c:v>
                </c:pt>
                <c:pt idx="601">
                  <c:v>0.99985260158207634</c:v>
                </c:pt>
                <c:pt idx="602">
                  <c:v>0.99985260158207634</c:v>
                </c:pt>
                <c:pt idx="603">
                  <c:v>1.0000982656119493</c:v>
                </c:pt>
                <c:pt idx="604">
                  <c:v>1.0000982656119493</c:v>
                </c:pt>
                <c:pt idx="605">
                  <c:v>1.0000982656119493</c:v>
                </c:pt>
                <c:pt idx="606">
                  <c:v>1.0000982656119493</c:v>
                </c:pt>
                <c:pt idx="607">
                  <c:v>1.0000982656119493</c:v>
                </c:pt>
                <c:pt idx="608">
                  <c:v>1.0000982656119493</c:v>
                </c:pt>
                <c:pt idx="609">
                  <c:v>1.0000982656119493</c:v>
                </c:pt>
                <c:pt idx="610">
                  <c:v>1.0000982656119493</c:v>
                </c:pt>
                <c:pt idx="611">
                  <c:v>1.0000982656119493</c:v>
                </c:pt>
                <c:pt idx="612">
                  <c:v>1.0000982656119493</c:v>
                </c:pt>
                <c:pt idx="613">
                  <c:v>1.0000982656119493</c:v>
                </c:pt>
                <c:pt idx="614">
                  <c:v>1.0000982656119493</c:v>
                </c:pt>
                <c:pt idx="615">
                  <c:v>1.0000982656119493</c:v>
                </c:pt>
                <c:pt idx="616">
                  <c:v>1.0000982656119493</c:v>
                </c:pt>
                <c:pt idx="617">
                  <c:v>1.0000982656119493</c:v>
                </c:pt>
                <c:pt idx="618">
                  <c:v>1.0000982656119493</c:v>
                </c:pt>
                <c:pt idx="619">
                  <c:v>0.99985260158207634</c:v>
                </c:pt>
                <c:pt idx="620">
                  <c:v>0.99985260158207634</c:v>
                </c:pt>
                <c:pt idx="621">
                  <c:v>1.0000982656119493</c:v>
                </c:pt>
                <c:pt idx="622">
                  <c:v>1.0000982656119493</c:v>
                </c:pt>
                <c:pt idx="623">
                  <c:v>1.0000982656119493</c:v>
                </c:pt>
                <c:pt idx="624">
                  <c:v>1.0000982656119493</c:v>
                </c:pt>
                <c:pt idx="625">
                  <c:v>1.0000982656119493</c:v>
                </c:pt>
                <c:pt idx="626">
                  <c:v>1.0000982656119493</c:v>
                </c:pt>
                <c:pt idx="627">
                  <c:v>0.99985260158207634</c:v>
                </c:pt>
                <c:pt idx="628">
                  <c:v>0.99985260158207634</c:v>
                </c:pt>
                <c:pt idx="629">
                  <c:v>1.0000982656119493</c:v>
                </c:pt>
                <c:pt idx="630">
                  <c:v>1.0000982656119493</c:v>
                </c:pt>
                <c:pt idx="631">
                  <c:v>1.0000982656119493</c:v>
                </c:pt>
                <c:pt idx="632">
                  <c:v>1.0000982656119493</c:v>
                </c:pt>
                <c:pt idx="633">
                  <c:v>1.0000982656119493</c:v>
                </c:pt>
                <c:pt idx="634">
                  <c:v>1.0000982656119493</c:v>
                </c:pt>
                <c:pt idx="635">
                  <c:v>1.0000982656119493</c:v>
                </c:pt>
                <c:pt idx="636">
                  <c:v>1.0000982656119493</c:v>
                </c:pt>
                <c:pt idx="637">
                  <c:v>1.0000982656119493</c:v>
                </c:pt>
                <c:pt idx="638">
                  <c:v>1.0000982656119493</c:v>
                </c:pt>
                <c:pt idx="639">
                  <c:v>1.0000982656119493</c:v>
                </c:pt>
                <c:pt idx="640">
                  <c:v>1.0000982656119493</c:v>
                </c:pt>
                <c:pt idx="641">
                  <c:v>1.0000982656119493</c:v>
                </c:pt>
                <c:pt idx="642">
                  <c:v>0.99985260158207634</c:v>
                </c:pt>
                <c:pt idx="643">
                  <c:v>0.99985260158207634</c:v>
                </c:pt>
                <c:pt idx="644">
                  <c:v>1.0000982656119493</c:v>
                </c:pt>
                <c:pt idx="645">
                  <c:v>1.0000982656119493</c:v>
                </c:pt>
                <c:pt idx="646">
                  <c:v>1.0000982656119493</c:v>
                </c:pt>
                <c:pt idx="647">
                  <c:v>0.99985260158207634</c:v>
                </c:pt>
                <c:pt idx="648">
                  <c:v>1.0000982656119493</c:v>
                </c:pt>
                <c:pt idx="649">
                  <c:v>1.0003439296418219</c:v>
                </c:pt>
                <c:pt idx="650">
                  <c:v>1.0000982656119493</c:v>
                </c:pt>
                <c:pt idx="651">
                  <c:v>1.0000982656119493</c:v>
                </c:pt>
                <c:pt idx="652">
                  <c:v>1.0000982656119493</c:v>
                </c:pt>
                <c:pt idx="653">
                  <c:v>1.0000982656119493</c:v>
                </c:pt>
                <c:pt idx="654">
                  <c:v>1.0000982656119493</c:v>
                </c:pt>
                <c:pt idx="655">
                  <c:v>0.99985260158207634</c:v>
                </c:pt>
                <c:pt idx="656">
                  <c:v>0.99985260158207634</c:v>
                </c:pt>
                <c:pt idx="657">
                  <c:v>1.0000982656119493</c:v>
                </c:pt>
                <c:pt idx="658">
                  <c:v>0.99985260158207634</c:v>
                </c:pt>
                <c:pt idx="659">
                  <c:v>0.99985260158207634</c:v>
                </c:pt>
                <c:pt idx="660">
                  <c:v>1.0011347875425545</c:v>
                </c:pt>
                <c:pt idx="661">
                  <c:v>0.99945362081284406</c:v>
                </c:pt>
                <c:pt idx="662">
                  <c:v>0.99903332913041631</c:v>
                </c:pt>
                <c:pt idx="663">
                  <c:v>0.99987391249527158</c:v>
                </c:pt>
                <c:pt idx="664">
                  <c:v>1.0002942041776992</c:v>
                </c:pt>
                <c:pt idx="665">
                  <c:v>0.99987391249527158</c:v>
                </c:pt>
                <c:pt idx="666">
                  <c:v>0.99987391249527158</c:v>
                </c:pt>
                <c:pt idx="667">
                  <c:v>0.99987391249527158</c:v>
                </c:pt>
                <c:pt idx="668">
                  <c:v>0.99987391249527158</c:v>
                </c:pt>
                <c:pt idx="669">
                  <c:v>0.99987391249527158</c:v>
                </c:pt>
                <c:pt idx="670">
                  <c:v>0.99987391249527158</c:v>
                </c:pt>
                <c:pt idx="671">
                  <c:v>0.99987391249527158</c:v>
                </c:pt>
                <c:pt idx="672">
                  <c:v>0.99987391249527158</c:v>
                </c:pt>
                <c:pt idx="673">
                  <c:v>1.0002942041776992</c:v>
                </c:pt>
                <c:pt idx="674">
                  <c:v>0.99987391249527158</c:v>
                </c:pt>
                <c:pt idx="675">
                  <c:v>0.99987391249527158</c:v>
                </c:pt>
                <c:pt idx="676">
                  <c:v>0.99987391249527158</c:v>
                </c:pt>
                <c:pt idx="677">
                  <c:v>1.0002942041776992</c:v>
                </c:pt>
                <c:pt idx="678">
                  <c:v>0.99987391249527158</c:v>
                </c:pt>
                <c:pt idx="679">
                  <c:v>0.99987391249527158</c:v>
                </c:pt>
                <c:pt idx="680">
                  <c:v>1.0002942041776992</c:v>
                </c:pt>
                <c:pt idx="681">
                  <c:v>1.0002942041776992</c:v>
                </c:pt>
                <c:pt idx="682">
                  <c:v>1.0002942041776992</c:v>
                </c:pt>
                <c:pt idx="683">
                  <c:v>1.0002942041776992</c:v>
                </c:pt>
                <c:pt idx="684">
                  <c:v>0.99987391249527158</c:v>
                </c:pt>
                <c:pt idx="685">
                  <c:v>0.99987391249527158</c:v>
                </c:pt>
                <c:pt idx="686">
                  <c:v>0.99987391249527158</c:v>
                </c:pt>
                <c:pt idx="687">
                  <c:v>0.99987391249527158</c:v>
                </c:pt>
                <c:pt idx="688">
                  <c:v>0.99987391249527158</c:v>
                </c:pt>
                <c:pt idx="689">
                  <c:v>1.0002942041776992</c:v>
                </c:pt>
                <c:pt idx="690">
                  <c:v>1.0002942041776992</c:v>
                </c:pt>
                <c:pt idx="691">
                  <c:v>0.99945362081284406</c:v>
                </c:pt>
                <c:pt idx="692">
                  <c:v>0.99987391249527158</c:v>
                </c:pt>
                <c:pt idx="693">
                  <c:v>0.99987391249527158</c:v>
                </c:pt>
                <c:pt idx="694">
                  <c:v>0.99987391249527158</c:v>
                </c:pt>
                <c:pt idx="695">
                  <c:v>0.99987391249527158</c:v>
                </c:pt>
                <c:pt idx="696">
                  <c:v>0.99987391249527158</c:v>
                </c:pt>
                <c:pt idx="697">
                  <c:v>0.99987391249527158</c:v>
                </c:pt>
                <c:pt idx="698">
                  <c:v>0.99987391249527158</c:v>
                </c:pt>
                <c:pt idx="699">
                  <c:v>0.99987391249527158</c:v>
                </c:pt>
                <c:pt idx="700">
                  <c:v>1.0002942041776992</c:v>
                </c:pt>
                <c:pt idx="701">
                  <c:v>0.99987391249527158</c:v>
                </c:pt>
                <c:pt idx="702">
                  <c:v>0.99987391249527158</c:v>
                </c:pt>
                <c:pt idx="703">
                  <c:v>0.99987391249527158</c:v>
                </c:pt>
                <c:pt idx="704">
                  <c:v>0.99987391249527158</c:v>
                </c:pt>
                <c:pt idx="705">
                  <c:v>1.0002942041776992</c:v>
                </c:pt>
                <c:pt idx="706">
                  <c:v>1.0002942041776992</c:v>
                </c:pt>
                <c:pt idx="707">
                  <c:v>0.99987391249527158</c:v>
                </c:pt>
                <c:pt idx="708">
                  <c:v>0.99987391249527158</c:v>
                </c:pt>
                <c:pt idx="709">
                  <c:v>0.99987391249527158</c:v>
                </c:pt>
                <c:pt idx="710">
                  <c:v>0.99987391249527158</c:v>
                </c:pt>
                <c:pt idx="711">
                  <c:v>1.0002942041776992</c:v>
                </c:pt>
                <c:pt idx="712">
                  <c:v>0.99987391249527158</c:v>
                </c:pt>
                <c:pt idx="713">
                  <c:v>0.99987391249527158</c:v>
                </c:pt>
                <c:pt idx="714">
                  <c:v>0.99987391249527158</c:v>
                </c:pt>
                <c:pt idx="715">
                  <c:v>1.0002942041776992</c:v>
                </c:pt>
                <c:pt idx="716">
                  <c:v>0.99987391249527158</c:v>
                </c:pt>
                <c:pt idx="717">
                  <c:v>0.99987391249527158</c:v>
                </c:pt>
                <c:pt idx="718">
                  <c:v>0.99987391249527158</c:v>
                </c:pt>
                <c:pt idx="719">
                  <c:v>1.0002942041776992</c:v>
                </c:pt>
                <c:pt idx="720">
                  <c:v>0.99963149490234604</c:v>
                </c:pt>
                <c:pt idx="721">
                  <c:v>1.0003685050976538</c:v>
                </c:pt>
                <c:pt idx="722">
                  <c:v>1.0001228350325513</c:v>
                </c:pt>
                <c:pt idx="723">
                  <c:v>1.0003685050976538</c:v>
                </c:pt>
                <c:pt idx="724">
                  <c:v>1.0003685050976538</c:v>
                </c:pt>
                <c:pt idx="725">
                  <c:v>1.0003685050976538</c:v>
                </c:pt>
                <c:pt idx="726">
                  <c:v>1.0001228350325513</c:v>
                </c:pt>
                <c:pt idx="727">
                  <c:v>0.99987716496744861</c:v>
                </c:pt>
                <c:pt idx="728">
                  <c:v>0.99987716496744861</c:v>
                </c:pt>
                <c:pt idx="729">
                  <c:v>1.0001228350325513</c:v>
                </c:pt>
                <c:pt idx="730">
                  <c:v>1.0001228350325513</c:v>
                </c:pt>
                <c:pt idx="731">
                  <c:v>1.0001228350325513</c:v>
                </c:pt>
                <c:pt idx="732">
                  <c:v>0.99987716496744861</c:v>
                </c:pt>
                <c:pt idx="733">
                  <c:v>1.0001228350325513</c:v>
                </c:pt>
                <c:pt idx="734">
                  <c:v>1.0001228350325513</c:v>
                </c:pt>
                <c:pt idx="735">
                  <c:v>0.99987716496744861</c:v>
                </c:pt>
                <c:pt idx="736">
                  <c:v>1.0001228350325513</c:v>
                </c:pt>
                <c:pt idx="737">
                  <c:v>1.0001228350325513</c:v>
                </c:pt>
                <c:pt idx="738">
                  <c:v>1.0001228350325513</c:v>
                </c:pt>
                <c:pt idx="739">
                  <c:v>1.0003685050976538</c:v>
                </c:pt>
                <c:pt idx="740">
                  <c:v>1.0001228350325513</c:v>
                </c:pt>
                <c:pt idx="741">
                  <c:v>1.0001228350325513</c:v>
                </c:pt>
                <c:pt idx="742">
                  <c:v>1.0001228350325513</c:v>
                </c:pt>
                <c:pt idx="743">
                  <c:v>0.99987716496744861</c:v>
                </c:pt>
                <c:pt idx="744">
                  <c:v>1.0001228350325513</c:v>
                </c:pt>
                <c:pt idx="745">
                  <c:v>1.0001228350325513</c:v>
                </c:pt>
                <c:pt idx="746">
                  <c:v>1.0001228350325513</c:v>
                </c:pt>
                <c:pt idx="747">
                  <c:v>1.0001228350325513</c:v>
                </c:pt>
                <c:pt idx="748">
                  <c:v>1.0001228350325513</c:v>
                </c:pt>
                <c:pt idx="749">
                  <c:v>1.0001228350325513</c:v>
                </c:pt>
                <c:pt idx="750">
                  <c:v>0.99987716496744861</c:v>
                </c:pt>
                <c:pt idx="751">
                  <c:v>1.0001228350325513</c:v>
                </c:pt>
                <c:pt idx="752">
                  <c:v>0.99987716496744861</c:v>
                </c:pt>
                <c:pt idx="753">
                  <c:v>0.99987716496744861</c:v>
                </c:pt>
                <c:pt idx="754">
                  <c:v>0.99987716496744861</c:v>
                </c:pt>
                <c:pt idx="755">
                  <c:v>1.0001228350325513</c:v>
                </c:pt>
                <c:pt idx="756">
                  <c:v>0.99987716496744861</c:v>
                </c:pt>
                <c:pt idx="757">
                  <c:v>1.0001228350325513</c:v>
                </c:pt>
                <c:pt idx="758">
                  <c:v>1.0001228350325513</c:v>
                </c:pt>
                <c:pt idx="759">
                  <c:v>1.0001228350325513</c:v>
                </c:pt>
                <c:pt idx="760">
                  <c:v>1.0001228350325513</c:v>
                </c:pt>
                <c:pt idx="761">
                  <c:v>1.0001228350325513</c:v>
                </c:pt>
                <c:pt idx="762">
                  <c:v>1.0001228350325513</c:v>
                </c:pt>
                <c:pt idx="763">
                  <c:v>1.0001228350325513</c:v>
                </c:pt>
                <c:pt idx="764">
                  <c:v>1.0001228350325513</c:v>
                </c:pt>
                <c:pt idx="765">
                  <c:v>1.0001228350325513</c:v>
                </c:pt>
                <c:pt idx="766">
                  <c:v>1.0001228350325513</c:v>
                </c:pt>
                <c:pt idx="767">
                  <c:v>1.0001228350325513</c:v>
                </c:pt>
                <c:pt idx="768">
                  <c:v>1.0001228350325513</c:v>
                </c:pt>
                <c:pt idx="769">
                  <c:v>0.99987716496744861</c:v>
                </c:pt>
                <c:pt idx="770">
                  <c:v>0.99987716496744861</c:v>
                </c:pt>
                <c:pt idx="771">
                  <c:v>1.0001228350325513</c:v>
                </c:pt>
                <c:pt idx="772">
                  <c:v>1.0001228350325513</c:v>
                </c:pt>
                <c:pt idx="773">
                  <c:v>0.99987716496744861</c:v>
                </c:pt>
                <c:pt idx="774">
                  <c:v>1.0001228350325513</c:v>
                </c:pt>
                <c:pt idx="775">
                  <c:v>1.0001228350325513</c:v>
                </c:pt>
                <c:pt idx="776">
                  <c:v>0.99987716496744861</c:v>
                </c:pt>
                <c:pt idx="777">
                  <c:v>0.99987716496744861</c:v>
                </c:pt>
                <c:pt idx="778">
                  <c:v>1.0001228350325513</c:v>
                </c:pt>
                <c:pt idx="779">
                  <c:v>0.99987716496744861</c:v>
                </c:pt>
                <c:pt idx="780">
                  <c:v>1.0000419129049836</c:v>
                </c:pt>
                <c:pt idx="781">
                  <c:v>1.0000419129049836</c:v>
                </c:pt>
                <c:pt idx="782">
                  <c:v>0.99962278385514902</c:v>
                </c:pt>
                <c:pt idx="783">
                  <c:v>1.0004610419548179</c:v>
                </c:pt>
                <c:pt idx="784">
                  <c:v>1.0000419129049836</c:v>
                </c:pt>
                <c:pt idx="785">
                  <c:v>1.0000419129049836</c:v>
                </c:pt>
                <c:pt idx="786">
                  <c:v>0.99962278385514902</c:v>
                </c:pt>
                <c:pt idx="787">
                  <c:v>0.99962278385514902</c:v>
                </c:pt>
                <c:pt idx="788">
                  <c:v>1.0000419129049836</c:v>
                </c:pt>
                <c:pt idx="789">
                  <c:v>1.0000419129049836</c:v>
                </c:pt>
                <c:pt idx="790">
                  <c:v>0.99962278385514902</c:v>
                </c:pt>
                <c:pt idx="791">
                  <c:v>1.0000419129049836</c:v>
                </c:pt>
                <c:pt idx="792">
                  <c:v>0.99962278385514902</c:v>
                </c:pt>
                <c:pt idx="793">
                  <c:v>1.0000419129049836</c:v>
                </c:pt>
                <c:pt idx="794">
                  <c:v>1.0000419129049836</c:v>
                </c:pt>
                <c:pt idx="795">
                  <c:v>1.0000419129049836</c:v>
                </c:pt>
                <c:pt idx="796">
                  <c:v>1.0000419129049836</c:v>
                </c:pt>
                <c:pt idx="797">
                  <c:v>1.0000419129049836</c:v>
                </c:pt>
                <c:pt idx="798">
                  <c:v>1.0000419129049836</c:v>
                </c:pt>
                <c:pt idx="799">
                  <c:v>1.0000419129049836</c:v>
                </c:pt>
                <c:pt idx="800">
                  <c:v>1.0000419129049836</c:v>
                </c:pt>
                <c:pt idx="801">
                  <c:v>1.0004610419548179</c:v>
                </c:pt>
                <c:pt idx="802">
                  <c:v>1.0000419129049836</c:v>
                </c:pt>
                <c:pt idx="803">
                  <c:v>0.99962278385514902</c:v>
                </c:pt>
                <c:pt idx="804">
                  <c:v>1.0000419129049836</c:v>
                </c:pt>
                <c:pt idx="805">
                  <c:v>1.0000419129049836</c:v>
                </c:pt>
                <c:pt idx="806">
                  <c:v>1.0000419129049836</c:v>
                </c:pt>
                <c:pt idx="807">
                  <c:v>1.0000419129049836</c:v>
                </c:pt>
                <c:pt idx="808">
                  <c:v>0.99962278385514902</c:v>
                </c:pt>
                <c:pt idx="809">
                  <c:v>0.99962278385514902</c:v>
                </c:pt>
                <c:pt idx="810">
                  <c:v>1.0000419129049836</c:v>
                </c:pt>
                <c:pt idx="811">
                  <c:v>1.0004610419548179</c:v>
                </c:pt>
                <c:pt idx="812">
                  <c:v>1.0000419129049836</c:v>
                </c:pt>
                <c:pt idx="813">
                  <c:v>1.0000419129049836</c:v>
                </c:pt>
                <c:pt idx="814">
                  <c:v>1.0000419129049836</c:v>
                </c:pt>
                <c:pt idx="815">
                  <c:v>1.0000419129049836</c:v>
                </c:pt>
                <c:pt idx="816">
                  <c:v>0.99962278385514902</c:v>
                </c:pt>
                <c:pt idx="817">
                  <c:v>1.0000419129049836</c:v>
                </c:pt>
                <c:pt idx="818">
                  <c:v>0.99962278385514902</c:v>
                </c:pt>
                <c:pt idx="819">
                  <c:v>1.0000419129049836</c:v>
                </c:pt>
                <c:pt idx="820">
                  <c:v>1.0000419129049836</c:v>
                </c:pt>
                <c:pt idx="821">
                  <c:v>1.0000419129049836</c:v>
                </c:pt>
                <c:pt idx="822">
                  <c:v>1.0000419129049836</c:v>
                </c:pt>
                <c:pt idx="823">
                  <c:v>1.0000419129049836</c:v>
                </c:pt>
                <c:pt idx="824">
                  <c:v>1.0000419129049836</c:v>
                </c:pt>
                <c:pt idx="825">
                  <c:v>1.0000419129049836</c:v>
                </c:pt>
                <c:pt idx="826">
                  <c:v>1.0000419129049836</c:v>
                </c:pt>
                <c:pt idx="827">
                  <c:v>1.0000419129049836</c:v>
                </c:pt>
                <c:pt idx="828">
                  <c:v>1.0000419129049836</c:v>
                </c:pt>
                <c:pt idx="829">
                  <c:v>1.0000419129049836</c:v>
                </c:pt>
                <c:pt idx="830">
                  <c:v>1.0000419129049836</c:v>
                </c:pt>
                <c:pt idx="831">
                  <c:v>1.0000419129049836</c:v>
                </c:pt>
                <c:pt idx="832">
                  <c:v>1.0000419129049836</c:v>
                </c:pt>
                <c:pt idx="833">
                  <c:v>1.0000419129049836</c:v>
                </c:pt>
                <c:pt idx="834">
                  <c:v>1.0000419129049836</c:v>
                </c:pt>
                <c:pt idx="835">
                  <c:v>1.0000419129049836</c:v>
                </c:pt>
                <c:pt idx="836">
                  <c:v>1.0000419129049836</c:v>
                </c:pt>
                <c:pt idx="837">
                  <c:v>1.0000419129049836</c:v>
                </c:pt>
                <c:pt idx="838">
                  <c:v>0.99962278385514902</c:v>
                </c:pt>
                <c:pt idx="839">
                  <c:v>1.0000419129049836</c:v>
                </c:pt>
                <c:pt idx="840">
                  <c:v>0.99980347843175799</c:v>
                </c:pt>
                <c:pt idx="841">
                  <c:v>0.9995578264714553</c:v>
                </c:pt>
                <c:pt idx="842">
                  <c:v>1.0000491303920607</c:v>
                </c:pt>
                <c:pt idx="843">
                  <c:v>1.0002947823523634</c:v>
                </c:pt>
                <c:pt idx="844">
                  <c:v>1.0000491303920607</c:v>
                </c:pt>
                <c:pt idx="845">
                  <c:v>1.0000491303920607</c:v>
                </c:pt>
                <c:pt idx="846">
                  <c:v>1.0000491303920607</c:v>
                </c:pt>
                <c:pt idx="847">
                  <c:v>0.99980347843175799</c:v>
                </c:pt>
                <c:pt idx="848">
                  <c:v>1.0000491303920607</c:v>
                </c:pt>
                <c:pt idx="849">
                  <c:v>1.0000491303920607</c:v>
                </c:pt>
                <c:pt idx="850">
                  <c:v>1.0000491303920607</c:v>
                </c:pt>
                <c:pt idx="851">
                  <c:v>1.0000491303920607</c:v>
                </c:pt>
                <c:pt idx="852">
                  <c:v>0.99980347843175799</c:v>
                </c:pt>
                <c:pt idx="853">
                  <c:v>1.0000491303920607</c:v>
                </c:pt>
                <c:pt idx="854">
                  <c:v>1.0000491303920607</c:v>
                </c:pt>
                <c:pt idx="855">
                  <c:v>0.99980347843175799</c:v>
                </c:pt>
                <c:pt idx="856">
                  <c:v>1.0000491303920607</c:v>
                </c:pt>
                <c:pt idx="857">
                  <c:v>1.0000491303920607</c:v>
                </c:pt>
                <c:pt idx="858">
                  <c:v>0.99980347843175799</c:v>
                </c:pt>
                <c:pt idx="859">
                  <c:v>0.99980347843175799</c:v>
                </c:pt>
                <c:pt idx="860">
                  <c:v>1.0002947823523634</c:v>
                </c:pt>
                <c:pt idx="861">
                  <c:v>1.0000491303920607</c:v>
                </c:pt>
                <c:pt idx="862">
                  <c:v>1.0000491303920607</c:v>
                </c:pt>
                <c:pt idx="863">
                  <c:v>1.0000491303920607</c:v>
                </c:pt>
                <c:pt idx="864">
                  <c:v>1.0000491303920607</c:v>
                </c:pt>
                <c:pt idx="865">
                  <c:v>1.0000491303920607</c:v>
                </c:pt>
                <c:pt idx="866">
                  <c:v>1.0002947823523634</c:v>
                </c:pt>
                <c:pt idx="867">
                  <c:v>1.0000491303920607</c:v>
                </c:pt>
                <c:pt idx="868">
                  <c:v>1.0000491303920607</c:v>
                </c:pt>
                <c:pt idx="869">
                  <c:v>0.99980347843175799</c:v>
                </c:pt>
                <c:pt idx="870">
                  <c:v>1.0000491303920607</c:v>
                </c:pt>
                <c:pt idx="871">
                  <c:v>1.0000491303920607</c:v>
                </c:pt>
                <c:pt idx="872">
                  <c:v>1.0000491303920607</c:v>
                </c:pt>
                <c:pt idx="873">
                  <c:v>1.0000491303920607</c:v>
                </c:pt>
                <c:pt idx="874">
                  <c:v>1.0000491303920607</c:v>
                </c:pt>
                <c:pt idx="875">
                  <c:v>1.0000491303920607</c:v>
                </c:pt>
                <c:pt idx="876">
                  <c:v>0.99980347843175799</c:v>
                </c:pt>
                <c:pt idx="877">
                  <c:v>1.0000491303920607</c:v>
                </c:pt>
                <c:pt idx="878">
                  <c:v>1.0000491303920607</c:v>
                </c:pt>
                <c:pt idx="879">
                  <c:v>1.0000491303920607</c:v>
                </c:pt>
                <c:pt idx="880">
                  <c:v>0.99980347843175799</c:v>
                </c:pt>
                <c:pt idx="881">
                  <c:v>1.0000491303920607</c:v>
                </c:pt>
                <c:pt idx="882">
                  <c:v>0.99980347843175799</c:v>
                </c:pt>
                <c:pt idx="883">
                  <c:v>1.0000491303920607</c:v>
                </c:pt>
                <c:pt idx="884">
                  <c:v>1.0000491303920607</c:v>
                </c:pt>
                <c:pt idx="885">
                  <c:v>1.0000491303920607</c:v>
                </c:pt>
                <c:pt idx="886">
                  <c:v>1.0000491303920607</c:v>
                </c:pt>
                <c:pt idx="887">
                  <c:v>1.0000491303920607</c:v>
                </c:pt>
                <c:pt idx="888">
                  <c:v>1.0000491303920607</c:v>
                </c:pt>
                <c:pt idx="889">
                  <c:v>0.99980347843175799</c:v>
                </c:pt>
                <c:pt idx="890">
                  <c:v>0.99980347843175799</c:v>
                </c:pt>
                <c:pt idx="891">
                  <c:v>1.0000491303920607</c:v>
                </c:pt>
                <c:pt idx="892">
                  <c:v>1.0002947823523634</c:v>
                </c:pt>
                <c:pt idx="893">
                  <c:v>0.99980347843175799</c:v>
                </c:pt>
                <c:pt idx="894">
                  <c:v>0.99980347843175799</c:v>
                </c:pt>
                <c:pt idx="895">
                  <c:v>1.0000491303920607</c:v>
                </c:pt>
                <c:pt idx="896">
                  <c:v>1.0000491303920607</c:v>
                </c:pt>
                <c:pt idx="897">
                  <c:v>1.0000491303920607</c:v>
                </c:pt>
                <c:pt idx="898">
                  <c:v>1.0000491303920607</c:v>
                </c:pt>
                <c:pt idx="899">
                  <c:v>1.0000491303920607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'振動チェック (2)'!$P$25</c:f>
              <c:strCache>
                <c:ptCount val="1"/>
                <c:pt idx="0">
                  <c:v>Bz</c:v>
                </c:pt>
              </c:strCache>
            </c:strRef>
          </c:tx>
          <c:spPr>
            <a:ln w="28575">
              <a:noFill/>
            </a:ln>
          </c:spPr>
          <c:xVal>
            <c:numRef>
              <c:f>'振動チェック (2)'!$M$26:$M$925</c:f>
              <c:numCache>
                <c:formatCode>General</c:formatCode>
                <c:ptCount val="900"/>
                <c:pt idx="0">
                  <c:v>6.3299999999999995E-2</c:v>
                </c:pt>
                <c:pt idx="1">
                  <c:v>0.24629999999999999</c:v>
                </c:pt>
                <c:pt idx="2">
                  <c:v>0.42930000000000001</c:v>
                </c:pt>
                <c:pt idx="3">
                  <c:v>0.61230000000000007</c:v>
                </c:pt>
                <c:pt idx="4">
                  <c:v>0.79530000000000012</c:v>
                </c:pt>
                <c:pt idx="5">
                  <c:v>0.97830000000000017</c:v>
                </c:pt>
                <c:pt idx="6">
                  <c:v>1.1613000000000002</c:v>
                </c:pt>
                <c:pt idx="7">
                  <c:v>1.3443000000000003</c:v>
                </c:pt>
                <c:pt idx="8">
                  <c:v>1.5273000000000003</c:v>
                </c:pt>
                <c:pt idx="9">
                  <c:v>1.7103000000000004</c:v>
                </c:pt>
                <c:pt idx="10">
                  <c:v>1.8933000000000004</c:v>
                </c:pt>
                <c:pt idx="11">
                  <c:v>2.0763000000000003</c:v>
                </c:pt>
                <c:pt idx="12">
                  <c:v>2.2593000000000001</c:v>
                </c:pt>
                <c:pt idx="13">
                  <c:v>2.4422999999999999</c:v>
                </c:pt>
                <c:pt idx="14">
                  <c:v>2.6252999999999997</c:v>
                </c:pt>
                <c:pt idx="15">
                  <c:v>2.8082999999999996</c:v>
                </c:pt>
                <c:pt idx="16">
                  <c:v>2.9912999999999994</c:v>
                </c:pt>
                <c:pt idx="17">
                  <c:v>3.1742999999999992</c:v>
                </c:pt>
                <c:pt idx="18">
                  <c:v>3.3572999999999991</c:v>
                </c:pt>
                <c:pt idx="19">
                  <c:v>3.5402999999999989</c:v>
                </c:pt>
                <c:pt idx="20">
                  <c:v>3.7232999999999987</c:v>
                </c:pt>
                <c:pt idx="21">
                  <c:v>3.9062999999999986</c:v>
                </c:pt>
                <c:pt idx="22">
                  <c:v>4.0892999999999988</c:v>
                </c:pt>
                <c:pt idx="23">
                  <c:v>4.2722999999999987</c:v>
                </c:pt>
                <c:pt idx="24">
                  <c:v>4.4552999999999985</c:v>
                </c:pt>
                <c:pt idx="25">
                  <c:v>4.6382999999999983</c:v>
                </c:pt>
                <c:pt idx="26">
                  <c:v>4.8212999999999981</c:v>
                </c:pt>
                <c:pt idx="27">
                  <c:v>5.004299999999998</c:v>
                </c:pt>
                <c:pt idx="28">
                  <c:v>5.1872999999999978</c:v>
                </c:pt>
                <c:pt idx="29">
                  <c:v>5.3702999999999976</c:v>
                </c:pt>
                <c:pt idx="30">
                  <c:v>5.5532999999999975</c:v>
                </c:pt>
                <c:pt idx="31">
                  <c:v>5.7362999999999973</c:v>
                </c:pt>
                <c:pt idx="32">
                  <c:v>5.9192999999999971</c:v>
                </c:pt>
                <c:pt idx="33">
                  <c:v>6.1022999999999969</c:v>
                </c:pt>
                <c:pt idx="34">
                  <c:v>6.2852999999999968</c:v>
                </c:pt>
                <c:pt idx="35">
                  <c:v>6.4682999999999966</c:v>
                </c:pt>
                <c:pt idx="36">
                  <c:v>6.6512999999999964</c:v>
                </c:pt>
                <c:pt idx="37">
                  <c:v>6.8342999999999963</c:v>
                </c:pt>
                <c:pt idx="38">
                  <c:v>7.0172999999999961</c:v>
                </c:pt>
                <c:pt idx="39">
                  <c:v>7.2002999999999959</c:v>
                </c:pt>
                <c:pt idx="40">
                  <c:v>7.3832999999999958</c:v>
                </c:pt>
                <c:pt idx="41">
                  <c:v>7.5662999999999956</c:v>
                </c:pt>
                <c:pt idx="42">
                  <c:v>7.7492999999999954</c:v>
                </c:pt>
                <c:pt idx="43">
                  <c:v>7.9322999999999952</c:v>
                </c:pt>
                <c:pt idx="44">
                  <c:v>8.115299999999996</c:v>
                </c:pt>
                <c:pt idx="45">
                  <c:v>8.2982999999999958</c:v>
                </c:pt>
                <c:pt idx="46">
                  <c:v>8.4812999999999956</c:v>
                </c:pt>
                <c:pt idx="47">
                  <c:v>8.6642999999999954</c:v>
                </c:pt>
                <c:pt idx="48">
                  <c:v>8.8472999999999953</c:v>
                </c:pt>
                <c:pt idx="49">
                  <c:v>9.0302999999999951</c:v>
                </c:pt>
                <c:pt idx="50">
                  <c:v>9.2132999999999949</c:v>
                </c:pt>
                <c:pt idx="51">
                  <c:v>9.3962999999999948</c:v>
                </c:pt>
                <c:pt idx="52">
                  <c:v>9.5792999999999946</c:v>
                </c:pt>
                <c:pt idx="53">
                  <c:v>9.7622999999999944</c:v>
                </c:pt>
                <c:pt idx="54">
                  <c:v>9.9452999999999943</c:v>
                </c:pt>
                <c:pt idx="55">
                  <c:v>10.128299999999994</c:v>
                </c:pt>
                <c:pt idx="56">
                  <c:v>10.311299999999994</c:v>
                </c:pt>
                <c:pt idx="57">
                  <c:v>10.494299999999994</c:v>
                </c:pt>
                <c:pt idx="58">
                  <c:v>10.677299999999994</c:v>
                </c:pt>
                <c:pt idx="59">
                  <c:v>10.860299999999993</c:v>
                </c:pt>
                <c:pt idx="60">
                  <c:v>6.3299999999999995E-2</c:v>
                </c:pt>
                <c:pt idx="61">
                  <c:v>0.24629999999999999</c:v>
                </c:pt>
                <c:pt idx="62">
                  <c:v>0.42930000000000001</c:v>
                </c:pt>
                <c:pt idx="63">
                  <c:v>0.61230000000000007</c:v>
                </c:pt>
                <c:pt idx="64">
                  <c:v>0.79530000000000012</c:v>
                </c:pt>
                <c:pt idx="65">
                  <c:v>0.97830000000000017</c:v>
                </c:pt>
                <c:pt idx="66">
                  <c:v>1.1613000000000002</c:v>
                </c:pt>
                <c:pt idx="67">
                  <c:v>1.3443000000000003</c:v>
                </c:pt>
                <c:pt idx="68">
                  <c:v>1.5273000000000003</c:v>
                </c:pt>
                <c:pt idx="69">
                  <c:v>1.7103000000000004</c:v>
                </c:pt>
                <c:pt idx="70">
                  <c:v>1.8933000000000004</c:v>
                </c:pt>
                <c:pt idx="71">
                  <c:v>2.0763000000000003</c:v>
                </c:pt>
                <c:pt idx="72">
                  <c:v>2.2593000000000001</c:v>
                </c:pt>
                <c:pt idx="73">
                  <c:v>2.4422999999999999</c:v>
                </c:pt>
                <c:pt idx="74">
                  <c:v>2.6252999999999997</c:v>
                </c:pt>
                <c:pt idx="75">
                  <c:v>2.8082999999999996</c:v>
                </c:pt>
                <c:pt idx="76">
                  <c:v>2.9912999999999994</c:v>
                </c:pt>
                <c:pt idx="77">
                  <c:v>3.1742999999999992</c:v>
                </c:pt>
                <c:pt idx="78">
                  <c:v>3.3572999999999991</c:v>
                </c:pt>
                <c:pt idx="79">
                  <c:v>3.5402999999999989</c:v>
                </c:pt>
                <c:pt idx="80">
                  <c:v>3.7232999999999987</c:v>
                </c:pt>
                <c:pt idx="81">
                  <c:v>3.9062999999999986</c:v>
                </c:pt>
                <c:pt idx="82">
                  <c:v>4.0892999999999988</c:v>
                </c:pt>
                <c:pt idx="83">
                  <c:v>4.2722999999999987</c:v>
                </c:pt>
                <c:pt idx="84">
                  <c:v>4.4552999999999985</c:v>
                </c:pt>
                <c:pt idx="85">
                  <c:v>4.6382999999999983</c:v>
                </c:pt>
                <c:pt idx="86">
                  <c:v>4.8212999999999981</c:v>
                </c:pt>
                <c:pt idx="87">
                  <c:v>5.004299999999998</c:v>
                </c:pt>
                <c:pt idx="88">
                  <c:v>5.1872999999999978</c:v>
                </c:pt>
                <c:pt idx="89">
                  <c:v>5.3702999999999976</c:v>
                </c:pt>
                <c:pt idx="90">
                  <c:v>5.5532999999999975</c:v>
                </c:pt>
                <c:pt idx="91">
                  <c:v>5.7362999999999973</c:v>
                </c:pt>
                <c:pt idx="92">
                  <c:v>5.9192999999999971</c:v>
                </c:pt>
                <c:pt idx="93">
                  <c:v>6.1022999999999969</c:v>
                </c:pt>
                <c:pt idx="94">
                  <c:v>6.2852999999999968</c:v>
                </c:pt>
                <c:pt idx="95">
                  <c:v>6.4682999999999966</c:v>
                </c:pt>
                <c:pt idx="96">
                  <c:v>6.6512999999999964</c:v>
                </c:pt>
                <c:pt idx="97">
                  <c:v>6.8342999999999963</c:v>
                </c:pt>
                <c:pt idx="98">
                  <c:v>7.0172999999999961</c:v>
                </c:pt>
                <c:pt idx="99">
                  <c:v>7.2002999999999959</c:v>
                </c:pt>
                <c:pt idx="100">
                  <c:v>7.3832999999999958</c:v>
                </c:pt>
                <c:pt idx="101">
                  <c:v>7.5662999999999956</c:v>
                </c:pt>
                <c:pt idx="102">
                  <c:v>7.7492999999999954</c:v>
                </c:pt>
                <c:pt idx="103">
                  <c:v>7.9322999999999952</c:v>
                </c:pt>
                <c:pt idx="104">
                  <c:v>8.115299999999996</c:v>
                </c:pt>
                <c:pt idx="105">
                  <c:v>8.2982999999999958</c:v>
                </c:pt>
                <c:pt idx="106">
                  <c:v>8.4812999999999956</c:v>
                </c:pt>
                <c:pt idx="107">
                  <c:v>8.6642999999999954</c:v>
                </c:pt>
                <c:pt idx="108">
                  <c:v>8.8472999999999953</c:v>
                </c:pt>
                <c:pt idx="109">
                  <c:v>9.0302999999999951</c:v>
                </c:pt>
                <c:pt idx="110">
                  <c:v>9.2132999999999949</c:v>
                </c:pt>
                <c:pt idx="111">
                  <c:v>9.3962999999999948</c:v>
                </c:pt>
                <c:pt idx="112">
                  <c:v>9.5792999999999946</c:v>
                </c:pt>
                <c:pt idx="113">
                  <c:v>9.7622999999999944</c:v>
                </c:pt>
                <c:pt idx="114">
                  <c:v>9.9452999999999943</c:v>
                </c:pt>
                <c:pt idx="115">
                  <c:v>10.128299999999994</c:v>
                </c:pt>
                <c:pt idx="116">
                  <c:v>10.311299999999994</c:v>
                </c:pt>
                <c:pt idx="117">
                  <c:v>10.494299999999994</c:v>
                </c:pt>
                <c:pt idx="118">
                  <c:v>10.677299999999994</c:v>
                </c:pt>
                <c:pt idx="119">
                  <c:v>10.860299999999993</c:v>
                </c:pt>
                <c:pt idx="120">
                  <c:v>6.3299999999999995E-2</c:v>
                </c:pt>
                <c:pt idx="121">
                  <c:v>0.24629999999999999</c:v>
                </c:pt>
                <c:pt idx="122">
                  <c:v>0.42930000000000001</c:v>
                </c:pt>
                <c:pt idx="123">
                  <c:v>0.61230000000000007</c:v>
                </c:pt>
                <c:pt idx="124">
                  <c:v>0.79530000000000012</c:v>
                </c:pt>
                <c:pt idx="125">
                  <c:v>0.97830000000000017</c:v>
                </c:pt>
                <c:pt idx="126">
                  <c:v>1.1613000000000002</c:v>
                </c:pt>
                <c:pt idx="127">
                  <c:v>1.3443000000000003</c:v>
                </c:pt>
                <c:pt idx="128">
                  <c:v>1.5273000000000003</c:v>
                </c:pt>
                <c:pt idx="129">
                  <c:v>1.7103000000000004</c:v>
                </c:pt>
                <c:pt idx="130">
                  <c:v>1.8933000000000004</c:v>
                </c:pt>
                <c:pt idx="131">
                  <c:v>2.0763000000000003</c:v>
                </c:pt>
                <c:pt idx="132">
                  <c:v>2.2593000000000001</c:v>
                </c:pt>
                <c:pt idx="133">
                  <c:v>2.4422999999999999</c:v>
                </c:pt>
                <c:pt idx="134">
                  <c:v>2.6252999999999997</c:v>
                </c:pt>
                <c:pt idx="135">
                  <c:v>2.8082999999999996</c:v>
                </c:pt>
                <c:pt idx="136">
                  <c:v>2.9912999999999994</c:v>
                </c:pt>
                <c:pt idx="137">
                  <c:v>3.1742999999999992</c:v>
                </c:pt>
                <c:pt idx="138">
                  <c:v>3.3572999999999991</c:v>
                </c:pt>
                <c:pt idx="139">
                  <c:v>3.5402999999999989</c:v>
                </c:pt>
                <c:pt idx="140">
                  <c:v>3.7232999999999987</c:v>
                </c:pt>
                <c:pt idx="141">
                  <c:v>3.9062999999999986</c:v>
                </c:pt>
                <c:pt idx="142">
                  <c:v>4.0892999999999988</c:v>
                </c:pt>
                <c:pt idx="143">
                  <c:v>4.2722999999999987</c:v>
                </c:pt>
                <c:pt idx="144">
                  <c:v>4.4552999999999985</c:v>
                </c:pt>
                <c:pt idx="145">
                  <c:v>4.6382999999999983</c:v>
                </c:pt>
                <c:pt idx="146">
                  <c:v>4.8212999999999981</c:v>
                </c:pt>
                <c:pt idx="147">
                  <c:v>5.004299999999998</c:v>
                </c:pt>
                <c:pt idx="148">
                  <c:v>5.1872999999999978</c:v>
                </c:pt>
                <c:pt idx="149">
                  <c:v>5.3702999999999976</c:v>
                </c:pt>
                <c:pt idx="150">
                  <c:v>5.5532999999999975</c:v>
                </c:pt>
                <c:pt idx="151">
                  <c:v>5.7362999999999973</c:v>
                </c:pt>
                <c:pt idx="152">
                  <c:v>5.9192999999999971</c:v>
                </c:pt>
                <c:pt idx="153">
                  <c:v>6.1022999999999969</c:v>
                </c:pt>
                <c:pt idx="154">
                  <c:v>6.2852999999999968</c:v>
                </c:pt>
                <c:pt idx="155">
                  <c:v>6.4682999999999966</c:v>
                </c:pt>
                <c:pt idx="156">
                  <c:v>6.6512999999999964</c:v>
                </c:pt>
                <c:pt idx="157">
                  <c:v>6.8342999999999963</c:v>
                </c:pt>
                <c:pt idx="158">
                  <c:v>7.0172999999999961</c:v>
                </c:pt>
                <c:pt idx="159">
                  <c:v>7.2002999999999959</c:v>
                </c:pt>
                <c:pt idx="160">
                  <c:v>7.3832999999999958</c:v>
                </c:pt>
                <c:pt idx="161">
                  <c:v>7.5662999999999956</c:v>
                </c:pt>
                <c:pt idx="162">
                  <c:v>7.7492999999999954</c:v>
                </c:pt>
                <c:pt idx="163">
                  <c:v>7.9322999999999952</c:v>
                </c:pt>
                <c:pt idx="164">
                  <c:v>8.115299999999996</c:v>
                </c:pt>
                <c:pt idx="165">
                  <c:v>8.2982999999999958</c:v>
                </c:pt>
                <c:pt idx="166">
                  <c:v>8.4812999999999956</c:v>
                </c:pt>
                <c:pt idx="167">
                  <c:v>8.6642999999999954</c:v>
                </c:pt>
                <c:pt idx="168">
                  <c:v>8.8472999999999953</c:v>
                </c:pt>
                <c:pt idx="169">
                  <c:v>9.0302999999999951</c:v>
                </c:pt>
                <c:pt idx="170">
                  <c:v>9.2132999999999949</c:v>
                </c:pt>
                <c:pt idx="171">
                  <c:v>9.3962999999999948</c:v>
                </c:pt>
                <c:pt idx="172">
                  <c:v>9.5792999999999946</c:v>
                </c:pt>
                <c:pt idx="173">
                  <c:v>9.7622999999999944</c:v>
                </c:pt>
                <c:pt idx="174">
                  <c:v>9.9452999999999943</c:v>
                </c:pt>
                <c:pt idx="175">
                  <c:v>10.128299999999994</c:v>
                </c:pt>
                <c:pt idx="176">
                  <c:v>10.311299999999994</c:v>
                </c:pt>
                <c:pt idx="177">
                  <c:v>10.494299999999994</c:v>
                </c:pt>
                <c:pt idx="178">
                  <c:v>10.677299999999994</c:v>
                </c:pt>
                <c:pt idx="179">
                  <c:v>10.860299999999993</c:v>
                </c:pt>
                <c:pt idx="180">
                  <c:v>6.3299999999999995E-2</c:v>
                </c:pt>
                <c:pt idx="181">
                  <c:v>0.24629999999999999</c:v>
                </c:pt>
                <c:pt idx="182">
                  <c:v>0.42930000000000001</c:v>
                </c:pt>
                <c:pt idx="183">
                  <c:v>0.61230000000000007</c:v>
                </c:pt>
                <c:pt idx="184">
                  <c:v>0.79530000000000012</c:v>
                </c:pt>
                <c:pt idx="185">
                  <c:v>0.97830000000000017</c:v>
                </c:pt>
                <c:pt idx="186">
                  <c:v>1.1613000000000002</c:v>
                </c:pt>
                <c:pt idx="187">
                  <c:v>1.3443000000000003</c:v>
                </c:pt>
                <c:pt idx="188">
                  <c:v>1.5273000000000003</c:v>
                </c:pt>
                <c:pt idx="189">
                  <c:v>1.7103000000000004</c:v>
                </c:pt>
                <c:pt idx="190">
                  <c:v>1.8933000000000004</c:v>
                </c:pt>
                <c:pt idx="191">
                  <c:v>2.0763000000000003</c:v>
                </c:pt>
                <c:pt idx="192">
                  <c:v>2.2593000000000001</c:v>
                </c:pt>
                <c:pt idx="193">
                  <c:v>2.4422999999999999</c:v>
                </c:pt>
                <c:pt idx="194">
                  <c:v>2.6252999999999997</c:v>
                </c:pt>
                <c:pt idx="195">
                  <c:v>2.8082999999999996</c:v>
                </c:pt>
                <c:pt idx="196">
                  <c:v>2.9912999999999994</c:v>
                </c:pt>
                <c:pt idx="197">
                  <c:v>3.1742999999999992</c:v>
                </c:pt>
                <c:pt idx="198">
                  <c:v>3.3572999999999991</c:v>
                </c:pt>
                <c:pt idx="199">
                  <c:v>3.5402999999999989</c:v>
                </c:pt>
                <c:pt idx="200">
                  <c:v>3.7232999999999987</c:v>
                </c:pt>
                <c:pt idx="201">
                  <c:v>3.9062999999999986</c:v>
                </c:pt>
                <c:pt idx="202">
                  <c:v>4.0892999999999988</c:v>
                </c:pt>
                <c:pt idx="203">
                  <c:v>4.2722999999999987</c:v>
                </c:pt>
                <c:pt idx="204">
                  <c:v>4.4552999999999985</c:v>
                </c:pt>
                <c:pt idx="205">
                  <c:v>4.6382999999999983</c:v>
                </c:pt>
                <c:pt idx="206">
                  <c:v>4.8212999999999981</c:v>
                </c:pt>
                <c:pt idx="207">
                  <c:v>5.004299999999998</c:v>
                </c:pt>
                <c:pt idx="208">
                  <c:v>5.1872999999999978</c:v>
                </c:pt>
                <c:pt idx="209">
                  <c:v>5.3702999999999976</c:v>
                </c:pt>
                <c:pt idx="210">
                  <c:v>5.5532999999999975</c:v>
                </c:pt>
                <c:pt idx="211">
                  <c:v>5.7362999999999973</c:v>
                </c:pt>
                <c:pt idx="212">
                  <c:v>5.9192999999999971</c:v>
                </c:pt>
                <c:pt idx="213">
                  <c:v>6.1022999999999969</c:v>
                </c:pt>
                <c:pt idx="214">
                  <c:v>6.2852999999999968</c:v>
                </c:pt>
                <c:pt idx="215">
                  <c:v>6.4682999999999966</c:v>
                </c:pt>
                <c:pt idx="216">
                  <c:v>6.6512999999999964</c:v>
                </c:pt>
                <c:pt idx="217">
                  <c:v>6.8342999999999963</c:v>
                </c:pt>
                <c:pt idx="218">
                  <c:v>7.0172999999999961</c:v>
                </c:pt>
                <c:pt idx="219">
                  <c:v>7.2002999999999959</c:v>
                </c:pt>
                <c:pt idx="220">
                  <c:v>7.3832999999999958</c:v>
                </c:pt>
                <c:pt idx="221">
                  <c:v>7.5662999999999956</c:v>
                </c:pt>
                <c:pt idx="222">
                  <c:v>7.7492999999999954</c:v>
                </c:pt>
                <c:pt idx="223">
                  <c:v>7.9322999999999952</c:v>
                </c:pt>
                <c:pt idx="224">
                  <c:v>8.115299999999996</c:v>
                </c:pt>
                <c:pt idx="225">
                  <c:v>8.2982999999999958</c:v>
                </c:pt>
                <c:pt idx="226">
                  <c:v>8.4812999999999956</c:v>
                </c:pt>
                <c:pt idx="227">
                  <c:v>8.6642999999999954</c:v>
                </c:pt>
                <c:pt idx="228">
                  <c:v>8.8472999999999953</c:v>
                </c:pt>
                <c:pt idx="229">
                  <c:v>9.0302999999999951</c:v>
                </c:pt>
                <c:pt idx="230">
                  <c:v>9.2132999999999949</c:v>
                </c:pt>
                <c:pt idx="231">
                  <c:v>9.3962999999999948</c:v>
                </c:pt>
                <c:pt idx="232">
                  <c:v>9.5792999999999946</c:v>
                </c:pt>
                <c:pt idx="233">
                  <c:v>9.7622999999999944</c:v>
                </c:pt>
                <c:pt idx="234">
                  <c:v>9.9452999999999943</c:v>
                </c:pt>
                <c:pt idx="235">
                  <c:v>10.128299999999994</c:v>
                </c:pt>
                <c:pt idx="236">
                  <c:v>10.311299999999994</c:v>
                </c:pt>
                <c:pt idx="237">
                  <c:v>10.494299999999994</c:v>
                </c:pt>
                <c:pt idx="238">
                  <c:v>10.677299999999994</c:v>
                </c:pt>
                <c:pt idx="239">
                  <c:v>10.860299999999993</c:v>
                </c:pt>
                <c:pt idx="240">
                  <c:v>6.3299999999999995E-2</c:v>
                </c:pt>
                <c:pt idx="241">
                  <c:v>0.24629999999999999</c:v>
                </c:pt>
                <c:pt idx="242">
                  <c:v>0.42930000000000001</c:v>
                </c:pt>
                <c:pt idx="243">
                  <c:v>0.61230000000000007</c:v>
                </c:pt>
                <c:pt idx="244">
                  <c:v>0.79530000000000012</c:v>
                </c:pt>
                <c:pt idx="245">
                  <c:v>0.97830000000000017</c:v>
                </c:pt>
                <c:pt idx="246">
                  <c:v>1.1613000000000002</c:v>
                </c:pt>
                <c:pt idx="247">
                  <c:v>1.3443000000000003</c:v>
                </c:pt>
                <c:pt idx="248">
                  <c:v>1.5273000000000003</c:v>
                </c:pt>
                <c:pt idx="249">
                  <c:v>1.7103000000000004</c:v>
                </c:pt>
                <c:pt idx="250">
                  <c:v>1.8933000000000004</c:v>
                </c:pt>
                <c:pt idx="251">
                  <c:v>2.0763000000000003</c:v>
                </c:pt>
                <c:pt idx="252">
                  <c:v>2.2593000000000001</c:v>
                </c:pt>
                <c:pt idx="253">
                  <c:v>2.4422999999999999</c:v>
                </c:pt>
                <c:pt idx="254">
                  <c:v>2.6252999999999997</c:v>
                </c:pt>
                <c:pt idx="255">
                  <c:v>2.8082999999999996</c:v>
                </c:pt>
                <c:pt idx="256">
                  <c:v>2.9912999999999994</c:v>
                </c:pt>
                <c:pt idx="257">
                  <c:v>3.1742999999999992</c:v>
                </c:pt>
                <c:pt idx="258">
                  <c:v>3.3572999999999991</c:v>
                </c:pt>
                <c:pt idx="259">
                  <c:v>3.5402999999999989</c:v>
                </c:pt>
                <c:pt idx="260">
                  <c:v>3.7232999999999987</c:v>
                </c:pt>
                <c:pt idx="261">
                  <c:v>3.9062999999999986</c:v>
                </c:pt>
                <c:pt idx="262">
                  <c:v>4.0892999999999988</c:v>
                </c:pt>
                <c:pt idx="263">
                  <c:v>4.2722999999999987</c:v>
                </c:pt>
                <c:pt idx="264">
                  <c:v>4.4552999999999985</c:v>
                </c:pt>
                <c:pt idx="265">
                  <c:v>4.6382999999999983</c:v>
                </c:pt>
                <c:pt idx="266">
                  <c:v>4.8212999999999981</c:v>
                </c:pt>
                <c:pt idx="267">
                  <c:v>5.004299999999998</c:v>
                </c:pt>
                <c:pt idx="268">
                  <c:v>5.1872999999999978</c:v>
                </c:pt>
                <c:pt idx="269">
                  <c:v>5.3702999999999976</c:v>
                </c:pt>
                <c:pt idx="270">
                  <c:v>5.5532999999999975</c:v>
                </c:pt>
                <c:pt idx="271">
                  <c:v>5.7362999999999973</c:v>
                </c:pt>
                <c:pt idx="272">
                  <c:v>5.9192999999999971</c:v>
                </c:pt>
                <c:pt idx="273">
                  <c:v>6.1022999999999969</c:v>
                </c:pt>
                <c:pt idx="274">
                  <c:v>6.2852999999999968</c:v>
                </c:pt>
                <c:pt idx="275">
                  <c:v>6.4682999999999966</c:v>
                </c:pt>
                <c:pt idx="276">
                  <c:v>6.6512999999999964</c:v>
                </c:pt>
                <c:pt idx="277">
                  <c:v>6.8342999999999963</c:v>
                </c:pt>
                <c:pt idx="278">
                  <c:v>7.0172999999999961</c:v>
                </c:pt>
                <c:pt idx="279">
                  <c:v>7.2002999999999959</c:v>
                </c:pt>
                <c:pt idx="280">
                  <c:v>7.3832999999999958</c:v>
                </c:pt>
                <c:pt idx="281">
                  <c:v>7.5662999999999956</c:v>
                </c:pt>
                <c:pt idx="282">
                  <c:v>7.7492999999999954</c:v>
                </c:pt>
                <c:pt idx="283">
                  <c:v>7.9322999999999952</c:v>
                </c:pt>
                <c:pt idx="284">
                  <c:v>8.115299999999996</c:v>
                </c:pt>
                <c:pt idx="285">
                  <c:v>8.2982999999999958</c:v>
                </c:pt>
                <c:pt idx="286">
                  <c:v>8.4812999999999956</c:v>
                </c:pt>
                <c:pt idx="287">
                  <c:v>8.6642999999999954</c:v>
                </c:pt>
                <c:pt idx="288">
                  <c:v>8.8472999999999953</c:v>
                </c:pt>
                <c:pt idx="289">
                  <c:v>9.0302999999999951</c:v>
                </c:pt>
                <c:pt idx="290">
                  <c:v>9.2132999999999949</c:v>
                </c:pt>
                <c:pt idx="291">
                  <c:v>9.3962999999999948</c:v>
                </c:pt>
                <c:pt idx="292">
                  <c:v>9.5792999999999946</c:v>
                </c:pt>
                <c:pt idx="293">
                  <c:v>9.7622999999999944</c:v>
                </c:pt>
                <c:pt idx="294">
                  <c:v>9.9452999999999943</c:v>
                </c:pt>
                <c:pt idx="295">
                  <c:v>10.128299999999994</c:v>
                </c:pt>
                <c:pt idx="296">
                  <c:v>10.311299999999994</c:v>
                </c:pt>
                <c:pt idx="297">
                  <c:v>10.494299999999994</c:v>
                </c:pt>
                <c:pt idx="298">
                  <c:v>10.677299999999994</c:v>
                </c:pt>
                <c:pt idx="299">
                  <c:v>10.860299999999993</c:v>
                </c:pt>
                <c:pt idx="300">
                  <c:v>6.3299999999999995E-2</c:v>
                </c:pt>
                <c:pt idx="301">
                  <c:v>0.24629999999999999</c:v>
                </c:pt>
                <c:pt idx="302">
                  <c:v>0.42930000000000001</c:v>
                </c:pt>
                <c:pt idx="303">
                  <c:v>0.61230000000000007</c:v>
                </c:pt>
                <c:pt idx="304">
                  <c:v>0.79530000000000012</c:v>
                </c:pt>
                <c:pt idx="305">
                  <c:v>0.97830000000000017</c:v>
                </c:pt>
                <c:pt idx="306">
                  <c:v>1.1613000000000002</c:v>
                </c:pt>
                <c:pt idx="307">
                  <c:v>1.3443000000000003</c:v>
                </c:pt>
                <c:pt idx="308">
                  <c:v>1.5273000000000003</c:v>
                </c:pt>
                <c:pt idx="309">
                  <c:v>1.7103000000000004</c:v>
                </c:pt>
                <c:pt idx="310">
                  <c:v>1.8933000000000004</c:v>
                </c:pt>
                <c:pt idx="311">
                  <c:v>2.0763000000000003</c:v>
                </c:pt>
                <c:pt idx="312">
                  <c:v>2.2593000000000001</c:v>
                </c:pt>
                <c:pt idx="313">
                  <c:v>2.4422999999999999</c:v>
                </c:pt>
                <c:pt idx="314">
                  <c:v>2.6252999999999997</c:v>
                </c:pt>
                <c:pt idx="315">
                  <c:v>2.8082999999999996</c:v>
                </c:pt>
                <c:pt idx="316">
                  <c:v>2.9912999999999994</c:v>
                </c:pt>
                <c:pt idx="317">
                  <c:v>3.1742999999999992</c:v>
                </c:pt>
                <c:pt idx="318">
                  <c:v>3.3572999999999991</c:v>
                </c:pt>
                <c:pt idx="319">
                  <c:v>3.5402999999999989</c:v>
                </c:pt>
                <c:pt idx="320">
                  <c:v>3.7232999999999987</c:v>
                </c:pt>
                <c:pt idx="321">
                  <c:v>3.9062999999999986</c:v>
                </c:pt>
                <c:pt idx="322">
                  <c:v>4.0892999999999988</c:v>
                </c:pt>
                <c:pt idx="323">
                  <c:v>4.2722999999999987</c:v>
                </c:pt>
                <c:pt idx="324">
                  <c:v>4.4552999999999985</c:v>
                </c:pt>
                <c:pt idx="325">
                  <c:v>4.6382999999999983</c:v>
                </c:pt>
                <c:pt idx="326">
                  <c:v>4.8212999999999981</c:v>
                </c:pt>
                <c:pt idx="327">
                  <c:v>5.004299999999998</c:v>
                </c:pt>
                <c:pt idx="328">
                  <c:v>5.1872999999999978</c:v>
                </c:pt>
                <c:pt idx="329">
                  <c:v>5.3702999999999976</c:v>
                </c:pt>
                <c:pt idx="330">
                  <c:v>5.5532999999999975</c:v>
                </c:pt>
                <c:pt idx="331">
                  <c:v>5.7362999999999973</c:v>
                </c:pt>
                <c:pt idx="332">
                  <c:v>5.9192999999999971</c:v>
                </c:pt>
                <c:pt idx="333">
                  <c:v>6.1022999999999969</c:v>
                </c:pt>
                <c:pt idx="334">
                  <c:v>6.2852999999999968</c:v>
                </c:pt>
                <c:pt idx="335">
                  <c:v>6.4682999999999966</c:v>
                </c:pt>
                <c:pt idx="336">
                  <c:v>6.6512999999999964</c:v>
                </c:pt>
                <c:pt idx="337">
                  <c:v>6.8342999999999963</c:v>
                </c:pt>
                <c:pt idx="338">
                  <c:v>7.0172999999999961</c:v>
                </c:pt>
                <c:pt idx="339">
                  <c:v>7.2002999999999959</c:v>
                </c:pt>
                <c:pt idx="340">
                  <c:v>7.3832999999999958</c:v>
                </c:pt>
                <c:pt idx="341">
                  <c:v>7.5662999999999956</c:v>
                </c:pt>
                <c:pt idx="342">
                  <c:v>7.7492999999999954</c:v>
                </c:pt>
                <c:pt idx="343">
                  <c:v>7.9322999999999952</c:v>
                </c:pt>
                <c:pt idx="344">
                  <c:v>8.115299999999996</c:v>
                </c:pt>
                <c:pt idx="345">
                  <c:v>8.2982999999999958</c:v>
                </c:pt>
                <c:pt idx="346">
                  <c:v>8.4812999999999956</c:v>
                </c:pt>
                <c:pt idx="347">
                  <c:v>8.6642999999999954</c:v>
                </c:pt>
                <c:pt idx="348">
                  <c:v>8.8472999999999953</c:v>
                </c:pt>
                <c:pt idx="349">
                  <c:v>9.0302999999999951</c:v>
                </c:pt>
                <c:pt idx="350">
                  <c:v>9.2132999999999949</c:v>
                </c:pt>
                <c:pt idx="351">
                  <c:v>9.3962999999999948</c:v>
                </c:pt>
                <c:pt idx="352">
                  <c:v>9.5792999999999946</c:v>
                </c:pt>
                <c:pt idx="353">
                  <c:v>9.7622999999999944</c:v>
                </c:pt>
                <c:pt idx="354">
                  <c:v>9.9452999999999943</c:v>
                </c:pt>
                <c:pt idx="355">
                  <c:v>10.128299999999994</c:v>
                </c:pt>
                <c:pt idx="356">
                  <c:v>10.311299999999994</c:v>
                </c:pt>
                <c:pt idx="357">
                  <c:v>10.494299999999994</c:v>
                </c:pt>
                <c:pt idx="358">
                  <c:v>10.677299999999994</c:v>
                </c:pt>
                <c:pt idx="359">
                  <c:v>10.860299999999993</c:v>
                </c:pt>
                <c:pt idx="360">
                  <c:v>6.3299999999999995E-2</c:v>
                </c:pt>
                <c:pt idx="361">
                  <c:v>0.24629999999999999</c:v>
                </c:pt>
                <c:pt idx="362">
                  <c:v>0.42930000000000001</c:v>
                </c:pt>
                <c:pt idx="363">
                  <c:v>0.61230000000000007</c:v>
                </c:pt>
                <c:pt idx="364">
                  <c:v>0.79530000000000012</c:v>
                </c:pt>
                <c:pt idx="365">
                  <c:v>0.97830000000000017</c:v>
                </c:pt>
                <c:pt idx="366">
                  <c:v>1.1613000000000002</c:v>
                </c:pt>
                <c:pt idx="367">
                  <c:v>1.3443000000000003</c:v>
                </c:pt>
                <c:pt idx="368">
                  <c:v>1.5273000000000003</c:v>
                </c:pt>
                <c:pt idx="369">
                  <c:v>1.7103000000000004</c:v>
                </c:pt>
                <c:pt idx="370">
                  <c:v>1.8933000000000004</c:v>
                </c:pt>
                <c:pt idx="371">
                  <c:v>2.0763000000000003</c:v>
                </c:pt>
                <c:pt idx="372">
                  <c:v>2.2593000000000001</c:v>
                </c:pt>
                <c:pt idx="373">
                  <c:v>2.4422999999999999</c:v>
                </c:pt>
                <c:pt idx="374">
                  <c:v>2.6252999999999997</c:v>
                </c:pt>
                <c:pt idx="375">
                  <c:v>2.8082999999999996</c:v>
                </c:pt>
                <c:pt idx="376">
                  <c:v>2.9912999999999994</c:v>
                </c:pt>
                <c:pt idx="377">
                  <c:v>3.1742999999999992</c:v>
                </c:pt>
                <c:pt idx="378">
                  <c:v>3.3572999999999991</c:v>
                </c:pt>
                <c:pt idx="379">
                  <c:v>3.5402999999999989</c:v>
                </c:pt>
                <c:pt idx="380">
                  <c:v>3.7232999999999987</c:v>
                </c:pt>
                <c:pt idx="381">
                  <c:v>3.9062999999999986</c:v>
                </c:pt>
                <c:pt idx="382">
                  <c:v>4.0892999999999988</c:v>
                </c:pt>
                <c:pt idx="383">
                  <c:v>4.2722999999999987</c:v>
                </c:pt>
                <c:pt idx="384">
                  <c:v>4.4552999999999985</c:v>
                </c:pt>
                <c:pt idx="385">
                  <c:v>4.6382999999999983</c:v>
                </c:pt>
                <c:pt idx="386">
                  <c:v>4.8212999999999981</c:v>
                </c:pt>
                <c:pt idx="387">
                  <c:v>5.004299999999998</c:v>
                </c:pt>
                <c:pt idx="388">
                  <c:v>5.1872999999999978</c:v>
                </c:pt>
                <c:pt idx="389">
                  <c:v>5.3702999999999976</c:v>
                </c:pt>
                <c:pt idx="390">
                  <c:v>5.5532999999999975</c:v>
                </c:pt>
                <c:pt idx="391">
                  <c:v>5.7362999999999973</c:v>
                </c:pt>
                <c:pt idx="392">
                  <c:v>5.9192999999999971</c:v>
                </c:pt>
                <c:pt idx="393">
                  <c:v>6.1022999999999969</c:v>
                </c:pt>
                <c:pt idx="394">
                  <c:v>6.2852999999999968</c:v>
                </c:pt>
                <c:pt idx="395">
                  <c:v>6.4682999999999966</c:v>
                </c:pt>
                <c:pt idx="396">
                  <c:v>6.6512999999999964</c:v>
                </c:pt>
                <c:pt idx="397">
                  <c:v>6.8342999999999963</c:v>
                </c:pt>
                <c:pt idx="398">
                  <c:v>7.0172999999999961</c:v>
                </c:pt>
                <c:pt idx="399">
                  <c:v>7.2002999999999959</c:v>
                </c:pt>
                <c:pt idx="400">
                  <c:v>7.3832999999999958</c:v>
                </c:pt>
                <c:pt idx="401">
                  <c:v>7.5662999999999956</c:v>
                </c:pt>
                <c:pt idx="402">
                  <c:v>7.7492999999999954</c:v>
                </c:pt>
                <c:pt idx="403">
                  <c:v>7.9322999999999952</c:v>
                </c:pt>
                <c:pt idx="404">
                  <c:v>8.115299999999996</c:v>
                </c:pt>
                <c:pt idx="405">
                  <c:v>8.2982999999999958</c:v>
                </c:pt>
                <c:pt idx="406">
                  <c:v>8.4812999999999956</c:v>
                </c:pt>
                <c:pt idx="407">
                  <c:v>8.6642999999999954</c:v>
                </c:pt>
                <c:pt idx="408">
                  <c:v>8.8472999999999953</c:v>
                </c:pt>
                <c:pt idx="409">
                  <c:v>9.0302999999999951</c:v>
                </c:pt>
                <c:pt idx="410">
                  <c:v>9.2132999999999949</c:v>
                </c:pt>
                <c:pt idx="411">
                  <c:v>9.3962999999999948</c:v>
                </c:pt>
                <c:pt idx="412">
                  <c:v>9.5792999999999946</c:v>
                </c:pt>
                <c:pt idx="413">
                  <c:v>9.7622999999999944</c:v>
                </c:pt>
                <c:pt idx="414">
                  <c:v>9.9452999999999943</c:v>
                </c:pt>
                <c:pt idx="415">
                  <c:v>10.128299999999994</c:v>
                </c:pt>
                <c:pt idx="416">
                  <c:v>10.311299999999994</c:v>
                </c:pt>
                <c:pt idx="417">
                  <c:v>10.494299999999994</c:v>
                </c:pt>
                <c:pt idx="418">
                  <c:v>10.677299999999994</c:v>
                </c:pt>
                <c:pt idx="419">
                  <c:v>10.860299999999993</c:v>
                </c:pt>
                <c:pt idx="420">
                  <c:v>6.3299999999999995E-2</c:v>
                </c:pt>
                <c:pt idx="421">
                  <c:v>0.24629999999999999</c:v>
                </c:pt>
                <c:pt idx="422">
                  <c:v>0.42930000000000001</c:v>
                </c:pt>
                <c:pt idx="423">
                  <c:v>0.61230000000000007</c:v>
                </c:pt>
                <c:pt idx="424">
                  <c:v>0.79530000000000012</c:v>
                </c:pt>
                <c:pt idx="425">
                  <c:v>0.97830000000000017</c:v>
                </c:pt>
                <c:pt idx="426">
                  <c:v>1.1613000000000002</c:v>
                </c:pt>
                <c:pt idx="427">
                  <c:v>1.3443000000000003</c:v>
                </c:pt>
                <c:pt idx="428">
                  <c:v>1.5273000000000003</c:v>
                </c:pt>
                <c:pt idx="429">
                  <c:v>1.7103000000000004</c:v>
                </c:pt>
                <c:pt idx="430">
                  <c:v>1.8933000000000004</c:v>
                </c:pt>
                <c:pt idx="431">
                  <c:v>2.0763000000000003</c:v>
                </c:pt>
                <c:pt idx="432">
                  <c:v>2.2593000000000001</c:v>
                </c:pt>
                <c:pt idx="433">
                  <c:v>2.4422999999999999</c:v>
                </c:pt>
                <c:pt idx="434">
                  <c:v>2.6252999999999997</c:v>
                </c:pt>
                <c:pt idx="435">
                  <c:v>2.8082999999999996</c:v>
                </c:pt>
                <c:pt idx="436">
                  <c:v>2.9912999999999994</c:v>
                </c:pt>
                <c:pt idx="437">
                  <c:v>3.1742999999999992</c:v>
                </c:pt>
                <c:pt idx="438">
                  <c:v>3.3572999999999991</c:v>
                </c:pt>
                <c:pt idx="439">
                  <c:v>3.5402999999999989</c:v>
                </c:pt>
                <c:pt idx="440">
                  <c:v>3.7232999999999987</c:v>
                </c:pt>
                <c:pt idx="441">
                  <c:v>3.9062999999999986</c:v>
                </c:pt>
                <c:pt idx="442">
                  <c:v>4.0892999999999988</c:v>
                </c:pt>
                <c:pt idx="443">
                  <c:v>4.2722999999999987</c:v>
                </c:pt>
                <c:pt idx="444">
                  <c:v>4.4552999999999985</c:v>
                </c:pt>
                <c:pt idx="445">
                  <c:v>4.6382999999999983</c:v>
                </c:pt>
                <c:pt idx="446">
                  <c:v>4.8212999999999981</c:v>
                </c:pt>
                <c:pt idx="447">
                  <c:v>5.004299999999998</c:v>
                </c:pt>
                <c:pt idx="448">
                  <c:v>5.1872999999999978</c:v>
                </c:pt>
                <c:pt idx="449">
                  <c:v>5.3702999999999976</c:v>
                </c:pt>
                <c:pt idx="450">
                  <c:v>5.5532999999999975</c:v>
                </c:pt>
                <c:pt idx="451">
                  <c:v>5.7362999999999973</c:v>
                </c:pt>
                <c:pt idx="452">
                  <c:v>5.9192999999999971</c:v>
                </c:pt>
                <c:pt idx="453">
                  <c:v>6.1022999999999969</c:v>
                </c:pt>
                <c:pt idx="454">
                  <c:v>6.2852999999999968</c:v>
                </c:pt>
                <c:pt idx="455">
                  <c:v>6.4682999999999966</c:v>
                </c:pt>
                <c:pt idx="456">
                  <c:v>6.6512999999999964</c:v>
                </c:pt>
                <c:pt idx="457">
                  <c:v>6.8342999999999963</c:v>
                </c:pt>
                <c:pt idx="458">
                  <c:v>7.0172999999999961</c:v>
                </c:pt>
                <c:pt idx="459">
                  <c:v>7.2002999999999959</c:v>
                </c:pt>
                <c:pt idx="460">
                  <c:v>7.3832999999999958</c:v>
                </c:pt>
                <c:pt idx="461">
                  <c:v>7.5662999999999956</c:v>
                </c:pt>
                <c:pt idx="462">
                  <c:v>7.7492999999999954</c:v>
                </c:pt>
                <c:pt idx="463">
                  <c:v>7.9322999999999952</c:v>
                </c:pt>
                <c:pt idx="464">
                  <c:v>8.115299999999996</c:v>
                </c:pt>
                <c:pt idx="465">
                  <c:v>8.2982999999999958</c:v>
                </c:pt>
                <c:pt idx="466">
                  <c:v>8.4812999999999956</c:v>
                </c:pt>
                <c:pt idx="467">
                  <c:v>8.6642999999999954</c:v>
                </c:pt>
                <c:pt idx="468">
                  <c:v>8.8472999999999953</c:v>
                </c:pt>
                <c:pt idx="469">
                  <c:v>9.0302999999999951</c:v>
                </c:pt>
                <c:pt idx="470">
                  <c:v>9.2132999999999949</c:v>
                </c:pt>
                <c:pt idx="471">
                  <c:v>9.3962999999999948</c:v>
                </c:pt>
                <c:pt idx="472">
                  <c:v>9.5792999999999946</c:v>
                </c:pt>
                <c:pt idx="473">
                  <c:v>9.7622999999999944</c:v>
                </c:pt>
                <c:pt idx="474">
                  <c:v>9.9452999999999943</c:v>
                </c:pt>
                <c:pt idx="475">
                  <c:v>10.128299999999994</c:v>
                </c:pt>
                <c:pt idx="476">
                  <c:v>10.311299999999994</c:v>
                </c:pt>
                <c:pt idx="477">
                  <c:v>10.494299999999994</c:v>
                </c:pt>
                <c:pt idx="478">
                  <c:v>10.677299999999994</c:v>
                </c:pt>
                <c:pt idx="479">
                  <c:v>10.860299999999993</c:v>
                </c:pt>
                <c:pt idx="480">
                  <c:v>6.3299999999999995E-2</c:v>
                </c:pt>
                <c:pt idx="481">
                  <c:v>0.24629999999999999</c:v>
                </c:pt>
                <c:pt idx="482">
                  <c:v>0.42930000000000001</c:v>
                </c:pt>
                <c:pt idx="483">
                  <c:v>0.61230000000000007</c:v>
                </c:pt>
                <c:pt idx="484">
                  <c:v>0.79530000000000012</c:v>
                </c:pt>
                <c:pt idx="485">
                  <c:v>0.97830000000000017</c:v>
                </c:pt>
                <c:pt idx="486">
                  <c:v>1.1613000000000002</c:v>
                </c:pt>
                <c:pt idx="487">
                  <c:v>1.3443000000000003</c:v>
                </c:pt>
                <c:pt idx="488">
                  <c:v>1.5273000000000003</c:v>
                </c:pt>
                <c:pt idx="489">
                  <c:v>1.7103000000000004</c:v>
                </c:pt>
                <c:pt idx="490">
                  <c:v>1.8933000000000004</c:v>
                </c:pt>
                <c:pt idx="491">
                  <c:v>2.0763000000000003</c:v>
                </c:pt>
                <c:pt idx="492">
                  <c:v>2.2593000000000001</c:v>
                </c:pt>
                <c:pt idx="493">
                  <c:v>2.4422999999999999</c:v>
                </c:pt>
                <c:pt idx="494">
                  <c:v>2.6252999999999997</c:v>
                </c:pt>
                <c:pt idx="495">
                  <c:v>2.8082999999999996</c:v>
                </c:pt>
                <c:pt idx="496">
                  <c:v>2.9912999999999994</c:v>
                </c:pt>
                <c:pt idx="497">
                  <c:v>3.1742999999999992</c:v>
                </c:pt>
                <c:pt idx="498">
                  <c:v>3.3572999999999991</c:v>
                </c:pt>
                <c:pt idx="499">
                  <c:v>3.5402999999999989</c:v>
                </c:pt>
                <c:pt idx="500">
                  <c:v>3.7232999999999987</c:v>
                </c:pt>
                <c:pt idx="501">
                  <c:v>3.9062999999999986</c:v>
                </c:pt>
                <c:pt idx="502">
                  <c:v>4.0892999999999988</c:v>
                </c:pt>
                <c:pt idx="503">
                  <c:v>4.2722999999999987</c:v>
                </c:pt>
                <c:pt idx="504">
                  <c:v>4.4552999999999985</c:v>
                </c:pt>
                <c:pt idx="505">
                  <c:v>4.6382999999999983</c:v>
                </c:pt>
                <c:pt idx="506">
                  <c:v>4.8212999999999981</c:v>
                </c:pt>
                <c:pt idx="507">
                  <c:v>5.004299999999998</c:v>
                </c:pt>
                <c:pt idx="508">
                  <c:v>5.1872999999999978</c:v>
                </c:pt>
                <c:pt idx="509">
                  <c:v>5.3702999999999976</c:v>
                </c:pt>
                <c:pt idx="510">
                  <c:v>5.5532999999999975</c:v>
                </c:pt>
                <c:pt idx="511">
                  <c:v>5.7362999999999973</c:v>
                </c:pt>
                <c:pt idx="512">
                  <c:v>5.9192999999999971</c:v>
                </c:pt>
                <c:pt idx="513">
                  <c:v>6.1022999999999969</c:v>
                </c:pt>
                <c:pt idx="514">
                  <c:v>6.2852999999999968</c:v>
                </c:pt>
                <c:pt idx="515">
                  <c:v>6.4682999999999966</c:v>
                </c:pt>
                <c:pt idx="516">
                  <c:v>6.6512999999999964</c:v>
                </c:pt>
                <c:pt idx="517">
                  <c:v>6.8342999999999963</c:v>
                </c:pt>
                <c:pt idx="518">
                  <c:v>7.0172999999999961</c:v>
                </c:pt>
                <c:pt idx="519">
                  <c:v>7.2002999999999959</c:v>
                </c:pt>
                <c:pt idx="520">
                  <c:v>7.3832999999999958</c:v>
                </c:pt>
                <c:pt idx="521">
                  <c:v>7.5662999999999956</c:v>
                </c:pt>
                <c:pt idx="522">
                  <c:v>7.7492999999999954</c:v>
                </c:pt>
                <c:pt idx="523">
                  <c:v>7.9322999999999952</c:v>
                </c:pt>
                <c:pt idx="524">
                  <c:v>8.115299999999996</c:v>
                </c:pt>
                <c:pt idx="525">
                  <c:v>8.2982999999999958</c:v>
                </c:pt>
                <c:pt idx="526">
                  <c:v>8.4812999999999956</c:v>
                </c:pt>
                <c:pt idx="527">
                  <c:v>8.6642999999999954</c:v>
                </c:pt>
                <c:pt idx="528">
                  <c:v>8.8472999999999953</c:v>
                </c:pt>
                <c:pt idx="529">
                  <c:v>9.0302999999999951</c:v>
                </c:pt>
                <c:pt idx="530">
                  <c:v>9.2132999999999949</c:v>
                </c:pt>
                <c:pt idx="531">
                  <c:v>9.3962999999999948</c:v>
                </c:pt>
                <c:pt idx="532">
                  <c:v>9.5792999999999946</c:v>
                </c:pt>
                <c:pt idx="533">
                  <c:v>9.7622999999999944</c:v>
                </c:pt>
                <c:pt idx="534">
                  <c:v>9.9452999999999943</c:v>
                </c:pt>
                <c:pt idx="535">
                  <c:v>10.128299999999994</c:v>
                </c:pt>
                <c:pt idx="536">
                  <c:v>10.311299999999994</c:v>
                </c:pt>
                <c:pt idx="537">
                  <c:v>10.494299999999994</c:v>
                </c:pt>
                <c:pt idx="538">
                  <c:v>10.677299999999994</c:v>
                </c:pt>
                <c:pt idx="539">
                  <c:v>10.860299999999993</c:v>
                </c:pt>
                <c:pt idx="540">
                  <c:v>6.3299999999999995E-2</c:v>
                </c:pt>
                <c:pt idx="541">
                  <c:v>0.24629999999999999</c:v>
                </c:pt>
                <c:pt idx="542">
                  <c:v>0.42930000000000001</c:v>
                </c:pt>
                <c:pt idx="543">
                  <c:v>0.61230000000000007</c:v>
                </c:pt>
                <c:pt idx="544">
                  <c:v>0.79530000000000012</c:v>
                </c:pt>
                <c:pt idx="545">
                  <c:v>0.97830000000000017</c:v>
                </c:pt>
                <c:pt idx="546">
                  <c:v>1.1613000000000002</c:v>
                </c:pt>
                <c:pt idx="547">
                  <c:v>1.3443000000000003</c:v>
                </c:pt>
                <c:pt idx="548">
                  <c:v>1.5273000000000003</c:v>
                </c:pt>
                <c:pt idx="549">
                  <c:v>1.7103000000000004</c:v>
                </c:pt>
                <c:pt idx="550">
                  <c:v>1.8933000000000004</c:v>
                </c:pt>
                <c:pt idx="551">
                  <c:v>2.0763000000000003</c:v>
                </c:pt>
                <c:pt idx="552">
                  <c:v>2.2593000000000001</c:v>
                </c:pt>
                <c:pt idx="553">
                  <c:v>2.4422999999999999</c:v>
                </c:pt>
                <c:pt idx="554">
                  <c:v>2.6252999999999997</c:v>
                </c:pt>
                <c:pt idx="555">
                  <c:v>2.8082999999999996</c:v>
                </c:pt>
                <c:pt idx="556">
                  <c:v>2.9912999999999994</c:v>
                </c:pt>
                <c:pt idx="557">
                  <c:v>3.1742999999999992</c:v>
                </c:pt>
                <c:pt idx="558">
                  <c:v>3.3572999999999991</c:v>
                </c:pt>
                <c:pt idx="559">
                  <c:v>3.5402999999999989</c:v>
                </c:pt>
                <c:pt idx="560">
                  <c:v>3.7232999999999987</c:v>
                </c:pt>
                <c:pt idx="561">
                  <c:v>3.9062999999999986</c:v>
                </c:pt>
                <c:pt idx="562">
                  <c:v>4.0892999999999988</c:v>
                </c:pt>
                <c:pt idx="563">
                  <c:v>4.2722999999999987</c:v>
                </c:pt>
                <c:pt idx="564">
                  <c:v>4.4552999999999985</c:v>
                </c:pt>
                <c:pt idx="565">
                  <c:v>4.6382999999999983</c:v>
                </c:pt>
                <c:pt idx="566">
                  <c:v>4.8212999999999981</c:v>
                </c:pt>
                <c:pt idx="567">
                  <c:v>5.004299999999998</c:v>
                </c:pt>
                <c:pt idx="568">
                  <c:v>5.1872999999999978</c:v>
                </c:pt>
                <c:pt idx="569">
                  <c:v>5.3702999999999976</c:v>
                </c:pt>
                <c:pt idx="570">
                  <c:v>5.5532999999999975</c:v>
                </c:pt>
                <c:pt idx="571">
                  <c:v>5.7362999999999973</c:v>
                </c:pt>
                <c:pt idx="572">
                  <c:v>5.9192999999999971</c:v>
                </c:pt>
                <c:pt idx="573">
                  <c:v>6.1022999999999969</c:v>
                </c:pt>
                <c:pt idx="574">
                  <c:v>6.2852999999999968</c:v>
                </c:pt>
                <c:pt idx="575">
                  <c:v>6.4682999999999966</c:v>
                </c:pt>
                <c:pt idx="576">
                  <c:v>6.6512999999999964</c:v>
                </c:pt>
                <c:pt idx="577">
                  <c:v>6.8342999999999963</c:v>
                </c:pt>
                <c:pt idx="578">
                  <c:v>7.0172999999999961</c:v>
                </c:pt>
                <c:pt idx="579">
                  <c:v>7.2002999999999959</c:v>
                </c:pt>
                <c:pt idx="580">
                  <c:v>7.3832999999999958</c:v>
                </c:pt>
                <c:pt idx="581">
                  <c:v>7.5662999999999956</c:v>
                </c:pt>
                <c:pt idx="582">
                  <c:v>7.7492999999999954</c:v>
                </c:pt>
                <c:pt idx="583">
                  <c:v>7.9322999999999952</c:v>
                </c:pt>
                <c:pt idx="584">
                  <c:v>8.115299999999996</c:v>
                </c:pt>
                <c:pt idx="585">
                  <c:v>8.2982999999999958</c:v>
                </c:pt>
                <c:pt idx="586">
                  <c:v>8.4812999999999956</c:v>
                </c:pt>
                <c:pt idx="587">
                  <c:v>8.6642999999999954</c:v>
                </c:pt>
                <c:pt idx="588">
                  <c:v>8.8472999999999953</c:v>
                </c:pt>
                <c:pt idx="589">
                  <c:v>9.0302999999999951</c:v>
                </c:pt>
                <c:pt idx="590">
                  <c:v>9.2132999999999949</c:v>
                </c:pt>
                <c:pt idx="591">
                  <c:v>9.3962999999999948</c:v>
                </c:pt>
                <c:pt idx="592">
                  <c:v>9.5792999999999946</c:v>
                </c:pt>
                <c:pt idx="593">
                  <c:v>9.7622999999999944</c:v>
                </c:pt>
                <c:pt idx="594">
                  <c:v>9.9452999999999943</c:v>
                </c:pt>
                <c:pt idx="595">
                  <c:v>10.128299999999994</c:v>
                </c:pt>
                <c:pt idx="596">
                  <c:v>10.311299999999994</c:v>
                </c:pt>
                <c:pt idx="597">
                  <c:v>10.494299999999994</c:v>
                </c:pt>
                <c:pt idx="598">
                  <c:v>10.677299999999994</c:v>
                </c:pt>
                <c:pt idx="599">
                  <c:v>10.860299999999993</c:v>
                </c:pt>
                <c:pt idx="600">
                  <c:v>6.3299999999999995E-2</c:v>
                </c:pt>
                <c:pt idx="601">
                  <c:v>0.24629999999999999</c:v>
                </c:pt>
                <c:pt idx="602">
                  <c:v>0.42930000000000001</c:v>
                </c:pt>
                <c:pt idx="603">
                  <c:v>0.61230000000000007</c:v>
                </c:pt>
                <c:pt idx="604">
                  <c:v>0.79530000000000012</c:v>
                </c:pt>
                <c:pt idx="605">
                  <c:v>0.97830000000000017</c:v>
                </c:pt>
                <c:pt idx="606">
                  <c:v>1.1613000000000002</c:v>
                </c:pt>
                <c:pt idx="607">
                  <c:v>1.3443000000000003</c:v>
                </c:pt>
                <c:pt idx="608">
                  <c:v>1.5273000000000003</c:v>
                </c:pt>
                <c:pt idx="609">
                  <c:v>1.7103000000000004</c:v>
                </c:pt>
                <c:pt idx="610">
                  <c:v>1.8933000000000004</c:v>
                </c:pt>
                <c:pt idx="611">
                  <c:v>2.0763000000000003</c:v>
                </c:pt>
                <c:pt idx="612">
                  <c:v>2.2593000000000001</c:v>
                </c:pt>
                <c:pt idx="613">
                  <c:v>2.4422999999999999</c:v>
                </c:pt>
                <c:pt idx="614">
                  <c:v>2.6252999999999997</c:v>
                </c:pt>
                <c:pt idx="615">
                  <c:v>2.8082999999999996</c:v>
                </c:pt>
                <c:pt idx="616">
                  <c:v>2.9912999999999994</c:v>
                </c:pt>
                <c:pt idx="617">
                  <c:v>3.1742999999999992</c:v>
                </c:pt>
                <c:pt idx="618">
                  <c:v>3.3572999999999991</c:v>
                </c:pt>
                <c:pt idx="619">
                  <c:v>3.5402999999999989</c:v>
                </c:pt>
                <c:pt idx="620">
                  <c:v>3.7232999999999987</c:v>
                </c:pt>
                <c:pt idx="621">
                  <c:v>3.9062999999999986</c:v>
                </c:pt>
                <c:pt idx="622">
                  <c:v>4.0892999999999988</c:v>
                </c:pt>
                <c:pt idx="623">
                  <c:v>4.2722999999999987</c:v>
                </c:pt>
                <c:pt idx="624">
                  <c:v>4.4552999999999985</c:v>
                </c:pt>
                <c:pt idx="625">
                  <c:v>4.6382999999999983</c:v>
                </c:pt>
                <c:pt idx="626">
                  <c:v>4.8212999999999981</c:v>
                </c:pt>
                <c:pt idx="627">
                  <c:v>5.004299999999998</c:v>
                </c:pt>
                <c:pt idx="628">
                  <c:v>5.1872999999999978</c:v>
                </c:pt>
                <c:pt idx="629">
                  <c:v>5.3702999999999976</c:v>
                </c:pt>
                <c:pt idx="630">
                  <c:v>5.5532999999999975</c:v>
                </c:pt>
                <c:pt idx="631">
                  <c:v>5.7362999999999973</c:v>
                </c:pt>
                <c:pt idx="632">
                  <c:v>5.9192999999999971</c:v>
                </c:pt>
                <c:pt idx="633">
                  <c:v>6.1022999999999969</c:v>
                </c:pt>
                <c:pt idx="634">
                  <c:v>6.2852999999999968</c:v>
                </c:pt>
                <c:pt idx="635">
                  <c:v>6.4682999999999966</c:v>
                </c:pt>
                <c:pt idx="636">
                  <c:v>6.6512999999999964</c:v>
                </c:pt>
                <c:pt idx="637">
                  <c:v>6.8342999999999963</c:v>
                </c:pt>
                <c:pt idx="638">
                  <c:v>7.0172999999999961</c:v>
                </c:pt>
                <c:pt idx="639">
                  <c:v>7.2002999999999959</c:v>
                </c:pt>
                <c:pt idx="640">
                  <c:v>7.3832999999999958</c:v>
                </c:pt>
                <c:pt idx="641">
                  <c:v>7.5662999999999956</c:v>
                </c:pt>
                <c:pt idx="642">
                  <c:v>7.7492999999999954</c:v>
                </c:pt>
                <c:pt idx="643">
                  <c:v>7.9322999999999952</c:v>
                </c:pt>
                <c:pt idx="644">
                  <c:v>8.115299999999996</c:v>
                </c:pt>
                <c:pt idx="645">
                  <c:v>8.2982999999999958</c:v>
                </c:pt>
                <c:pt idx="646">
                  <c:v>8.4812999999999956</c:v>
                </c:pt>
                <c:pt idx="647">
                  <c:v>8.6642999999999954</c:v>
                </c:pt>
                <c:pt idx="648">
                  <c:v>8.8472999999999953</c:v>
                </c:pt>
                <c:pt idx="649">
                  <c:v>9.0302999999999951</c:v>
                </c:pt>
                <c:pt idx="650">
                  <c:v>9.2132999999999949</c:v>
                </c:pt>
                <c:pt idx="651">
                  <c:v>9.3962999999999948</c:v>
                </c:pt>
                <c:pt idx="652">
                  <c:v>9.5792999999999946</c:v>
                </c:pt>
                <c:pt idx="653">
                  <c:v>9.7622999999999944</c:v>
                </c:pt>
                <c:pt idx="654">
                  <c:v>9.9452999999999943</c:v>
                </c:pt>
                <c:pt idx="655">
                  <c:v>10.128299999999994</c:v>
                </c:pt>
                <c:pt idx="656">
                  <c:v>10.311299999999994</c:v>
                </c:pt>
                <c:pt idx="657">
                  <c:v>10.494299999999994</c:v>
                </c:pt>
                <c:pt idx="658">
                  <c:v>10.677299999999994</c:v>
                </c:pt>
                <c:pt idx="659">
                  <c:v>10.860299999999993</c:v>
                </c:pt>
                <c:pt idx="660">
                  <c:v>6.3299999999999995E-2</c:v>
                </c:pt>
                <c:pt idx="661">
                  <c:v>0.24629999999999999</c:v>
                </c:pt>
                <c:pt idx="662">
                  <c:v>0.42930000000000001</c:v>
                </c:pt>
                <c:pt idx="663">
                  <c:v>0.61230000000000007</c:v>
                </c:pt>
                <c:pt idx="664">
                  <c:v>0.79530000000000012</c:v>
                </c:pt>
                <c:pt idx="665">
                  <c:v>0.97830000000000017</c:v>
                </c:pt>
                <c:pt idx="666">
                  <c:v>1.1613000000000002</c:v>
                </c:pt>
                <c:pt idx="667">
                  <c:v>1.3443000000000003</c:v>
                </c:pt>
                <c:pt idx="668">
                  <c:v>1.5273000000000003</c:v>
                </c:pt>
                <c:pt idx="669">
                  <c:v>1.7103000000000004</c:v>
                </c:pt>
                <c:pt idx="670">
                  <c:v>1.8933000000000004</c:v>
                </c:pt>
                <c:pt idx="671">
                  <c:v>2.0763000000000003</c:v>
                </c:pt>
                <c:pt idx="672">
                  <c:v>2.2593000000000001</c:v>
                </c:pt>
                <c:pt idx="673">
                  <c:v>2.4422999999999999</c:v>
                </c:pt>
                <c:pt idx="674">
                  <c:v>2.6252999999999997</c:v>
                </c:pt>
                <c:pt idx="675">
                  <c:v>2.8082999999999996</c:v>
                </c:pt>
                <c:pt idx="676">
                  <c:v>2.9912999999999994</c:v>
                </c:pt>
                <c:pt idx="677">
                  <c:v>3.1742999999999992</c:v>
                </c:pt>
                <c:pt idx="678">
                  <c:v>3.3572999999999991</c:v>
                </c:pt>
                <c:pt idx="679">
                  <c:v>3.5402999999999989</c:v>
                </c:pt>
                <c:pt idx="680">
                  <c:v>3.7232999999999987</c:v>
                </c:pt>
                <c:pt idx="681">
                  <c:v>3.9062999999999986</c:v>
                </c:pt>
                <c:pt idx="682">
                  <c:v>4.0892999999999988</c:v>
                </c:pt>
                <c:pt idx="683">
                  <c:v>4.2722999999999987</c:v>
                </c:pt>
                <c:pt idx="684">
                  <c:v>4.4552999999999985</c:v>
                </c:pt>
                <c:pt idx="685">
                  <c:v>4.6382999999999983</c:v>
                </c:pt>
                <c:pt idx="686">
                  <c:v>4.8212999999999981</c:v>
                </c:pt>
                <c:pt idx="687">
                  <c:v>5.004299999999998</c:v>
                </c:pt>
                <c:pt idx="688">
                  <c:v>5.1872999999999978</c:v>
                </c:pt>
                <c:pt idx="689">
                  <c:v>5.3702999999999976</c:v>
                </c:pt>
                <c:pt idx="690">
                  <c:v>5.5532999999999975</c:v>
                </c:pt>
                <c:pt idx="691">
                  <c:v>5.7362999999999973</c:v>
                </c:pt>
                <c:pt idx="692">
                  <c:v>5.9192999999999971</c:v>
                </c:pt>
                <c:pt idx="693">
                  <c:v>6.1022999999999969</c:v>
                </c:pt>
                <c:pt idx="694">
                  <c:v>6.2852999999999968</c:v>
                </c:pt>
                <c:pt idx="695">
                  <c:v>6.4682999999999966</c:v>
                </c:pt>
                <c:pt idx="696">
                  <c:v>6.6512999999999964</c:v>
                </c:pt>
                <c:pt idx="697">
                  <c:v>6.8342999999999963</c:v>
                </c:pt>
                <c:pt idx="698">
                  <c:v>7.0172999999999961</c:v>
                </c:pt>
                <c:pt idx="699">
                  <c:v>7.2002999999999959</c:v>
                </c:pt>
                <c:pt idx="700">
                  <c:v>7.3832999999999958</c:v>
                </c:pt>
                <c:pt idx="701">
                  <c:v>7.5662999999999956</c:v>
                </c:pt>
                <c:pt idx="702">
                  <c:v>7.7492999999999954</c:v>
                </c:pt>
                <c:pt idx="703">
                  <c:v>7.9322999999999952</c:v>
                </c:pt>
                <c:pt idx="704">
                  <c:v>8.115299999999996</c:v>
                </c:pt>
                <c:pt idx="705">
                  <c:v>8.2982999999999958</c:v>
                </c:pt>
                <c:pt idx="706">
                  <c:v>8.4812999999999956</c:v>
                </c:pt>
                <c:pt idx="707">
                  <c:v>8.6642999999999954</c:v>
                </c:pt>
                <c:pt idx="708">
                  <c:v>8.8472999999999953</c:v>
                </c:pt>
                <c:pt idx="709">
                  <c:v>9.0302999999999951</c:v>
                </c:pt>
                <c:pt idx="710">
                  <c:v>9.2132999999999949</c:v>
                </c:pt>
                <c:pt idx="711">
                  <c:v>9.3962999999999948</c:v>
                </c:pt>
                <c:pt idx="712">
                  <c:v>9.5792999999999946</c:v>
                </c:pt>
                <c:pt idx="713">
                  <c:v>9.7622999999999944</c:v>
                </c:pt>
                <c:pt idx="714">
                  <c:v>9.9452999999999943</c:v>
                </c:pt>
                <c:pt idx="715">
                  <c:v>10.128299999999994</c:v>
                </c:pt>
                <c:pt idx="716">
                  <c:v>10.311299999999994</c:v>
                </c:pt>
                <c:pt idx="717">
                  <c:v>10.494299999999994</c:v>
                </c:pt>
                <c:pt idx="718">
                  <c:v>10.677299999999994</c:v>
                </c:pt>
                <c:pt idx="719">
                  <c:v>10.860299999999993</c:v>
                </c:pt>
                <c:pt idx="720">
                  <c:v>6.3299999999999995E-2</c:v>
                </c:pt>
                <c:pt idx="721">
                  <c:v>0.24629999999999999</c:v>
                </c:pt>
                <c:pt idx="722">
                  <c:v>0.42930000000000001</c:v>
                </c:pt>
                <c:pt idx="723">
                  <c:v>0.61230000000000007</c:v>
                </c:pt>
                <c:pt idx="724">
                  <c:v>0.79530000000000012</c:v>
                </c:pt>
                <c:pt idx="725">
                  <c:v>0.97830000000000017</c:v>
                </c:pt>
                <c:pt idx="726">
                  <c:v>1.1613000000000002</c:v>
                </c:pt>
                <c:pt idx="727">
                  <c:v>1.3443000000000003</c:v>
                </c:pt>
                <c:pt idx="728">
                  <c:v>1.5273000000000003</c:v>
                </c:pt>
                <c:pt idx="729">
                  <c:v>1.7103000000000004</c:v>
                </c:pt>
                <c:pt idx="730">
                  <c:v>1.8933000000000004</c:v>
                </c:pt>
                <c:pt idx="731">
                  <c:v>2.0763000000000003</c:v>
                </c:pt>
                <c:pt idx="732">
                  <c:v>2.2593000000000001</c:v>
                </c:pt>
                <c:pt idx="733">
                  <c:v>2.4422999999999999</c:v>
                </c:pt>
                <c:pt idx="734">
                  <c:v>2.6252999999999997</c:v>
                </c:pt>
                <c:pt idx="735">
                  <c:v>2.8082999999999996</c:v>
                </c:pt>
                <c:pt idx="736">
                  <c:v>2.9912999999999994</c:v>
                </c:pt>
                <c:pt idx="737">
                  <c:v>3.1742999999999992</c:v>
                </c:pt>
                <c:pt idx="738">
                  <c:v>3.3572999999999991</c:v>
                </c:pt>
                <c:pt idx="739">
                  <c:v>3.5402999999999989</c:v>
                </c:pt>
                <c:pt idx="740">
                  <c:v>3.7232999999999987</c:v>
                </c:pt>
                <c:pt idx="741">
                  <c:v>3.9062999999999986</c:v>
                </c:pt>
                <c:pt idx="742">
                  <c:v>4.0892999999999988</c:v>
                </c:pt>
                <c:pt idx="743">
                  <c:v>4.2722999999999987</c:v>
                </c:pt>
                <c:pt idx="744">
                  <c:v>4.4552999999999985</c:v>
                </c:pt>
                <c:pt idx="745">
                  <c:v>4.6382999999999983</c:v>
                </c:pt>
                <c:pt idx="746">
                  <c:v>4.8212999999999981</c:v>
                </c:pt>
                <c:pt idx="747">
                  <c:v>5.004299999999998</c:v>
                </c:pt>
                <c:pt idx="748">
                  <c:v>5.1872999999999978</c:v>
                </c:pt>
                <c:pt idx="749">
                  <c:v>5.3702999999999976</c:v>
                </c:pt>
                <c:pt idx="750">
                  <c:v>5.5532999999999975</c:v>
                </c:pt>
                <c:pt idx="751">
                  <c:v>5.7362999999999973</c:v>
                </c:pt>
                <c:pt idx="752">
                  <c:v>5.9192999999999971</c:v>
                </c:pt>
                <c:pt idx="753">
                  <c:v>6.1022999999999969</c:v>
                </c:pt>
                <c:pt idx="754">
                  <c:v>6.2852999999999968</c:v>
                </c:pt>
                <c:pt idx="755">
                  <c:v>6.4682999999999966</c:v>
                </c:pt>
                <c:pt idx="756">
                  <c:v>6.6512999999999964</c:v>
                </c:pt>
                <c:pt idx="757">
                  <c:v>6.8342999999999963</c:v>
                </c:pt>
                <c:pt idx="758">
                  <c:v>7.0172999999999961</c:v>
                </c:pt>
                <c:pt idx="759">
                  <c:v>7.2002999999999959</c:v>
                </c:pt>
                <c:pt idx="760">
                  <c:v>7.3832999999999958</c:v>
                </c:pt>
                <c:pt idx="761">
                  <c:v>7.5662999999999956</c:v>
                </c:pt>
                <c:pt idx="762">
                  <c:v>7.7492999999999954</c:v>
                </c:pt>
                <c:pt idx="763">
                  <c:v>7.9322999999999952</c:v>
                </c:pt>
                <c:pt idx="764">
                  <c:v>8.115299999999996</c:v>
                </c:pt>
                <c:pt idx="765">
                  <c:v>8.2982999999999958</c:v>
                </c:pt>
                <c:pt idx="766">
                  <c:v>8.4812999999999956</c:v>
                </c:pt>
                <c:pt idx="767">
                  <c:v>8.6642999999999954</c:v>
                </c:pt>
                <c:pt idx="768">
                  <c:v>8.8472999999999953</c:v>
                </c:pt>
                <c:pt idx="769">
                  <c:v>9.0302999999999951</c:v>
                </c:pt>
                <c:pt idx="770">
                  <c:v>9.2132999999999949</c:v>
                </c:pt>
                <c:pt idx="771">
                  <c:v>9.3962999999999948</c:v>
                </c:pt>
                <c:pt idx="772">
                  <c:v>9.5792999999999946</c:v>
                </c:pt>
                <c:pt idx="773">
                  <c:v>9.7622999999999944</c:v>
                </c:pt>
                <c:pt idx="774">
                  <c:v>9.9452999999999943</c:v>
                </c:pt>
                <c:pt idx="775">
                  <c:v>10.128299999999994</c:v>
                </c:pt>
                <c:pt idx="776">
                  <c:v>10.311299999999994</c:v>
                </c:pt>
                <c:pt idx="777">
                  <c:v>10.494299999999994</c:v>
                </c:pt>
                <c:pt idx="778">
                  <c:v>10.677299999999994</c:v>
                </c:pt>
                <c:pt idx="779">
                  <c:v>10.860299999999993</c:v>
                </c:pt>
                <c:pt idx="780">
                  <c:v>6.3299999999999995E-2</c:v>
                </c:pt>
                <c:pt idx="781">
                  <c:v>0.24629999999999999</c:v>
                </c:pt>
                <c:pt idx="782">
                  <c:v>0.42930000000000001</c:v>
                </c:pt>
                <c:pt idx="783">
                  <c:v>0.61230000000000007</c:v>
                </c:pt>
                <c:pt idx="784">
                  <c:v>0.79530000000000012</c:v>
                </c:pt>
                <c:pt idx="785">
                  <c:v>0.97830000000000017</c:v>
                </c:pt>
                <c:pt idx="786">
                  <c:v>1.1613000000000002</c:v>
                </c:pt>
                <c:pt idx="787">
                  <c:v>1.3443000000000003</c:v>
                </c:pt>
                <c:pt idx="788">
                  <c:v>1.5273000000000003</c:v>
                </c:pt>
                <c:pt idx="789">
                  <c:v>1.7103000000000004</c:v>
                </c:pt>
                <c:pt idx="790">
                  <c:v>1.8933000000000004</c:v>
                </c:pt>
                <c:pt idx="791">
                  <c:v>2.0763000000000003</c:v>
                </c:pt>
                <c:pt idx="792">
                  <c:v>2.2593000000000001</c:v>
                </c:pt>
                <c:pt idx="793">
                  <c:v>2.4422999999999999</c:v>
                </c:pt>
                <c:pt idx="794">
                  <c:v>2.6252999999999997</c:v>
                </c:pt>
                <c:pt idx="795">
                  <c:v>2.8082999999999996</c:v>
                </c:pt>
                <c:pt idx="796">
                  <c:v>2.9912999999999994</c:v>
                </c:pt>
                <c:pt idx="797">
                  <c:v>3.1742999999999992</c:v>
                </c:pt>
                <c:pt idx="798">
                  <c:v>3.3572999999999991</c:v>
                </c:pt>
                <c:pt idx="799">
                  <c:v>3.5402999999999989</c:v>
                </c:pt>
                <c:pt idx="800">
                  <c:v>3.7232999999999987</c:v>
                </c:pt>
                <c:pt idx="801">
                  <c:v>3.9062999999999986</c:v>
                </c:pt>
                <c:pt idx="802">
                  <c:v>4.0892999999999988</c:v>
                </c:pt>
                <c:pt idx="803">
                  <c:v>4.2722999999999987</c:v>
                </c:pt>
                <c:pt idx="804">
                  <c:v>4.4552999999999985</c:v>
                </c:pt>
                <c:pt idx="805">
                  <c:v>4.6382999999999983</c:v>
                </c:pt>
                <c:pt idx="806">
                  <c:v>4.8212999999999981</c:v>
                </c:pt>
                <c:pt idx="807">
                  <c:v>5.004299999999998</c:v>
                </c:pt>
                <c:pt idx="808">
                  <c:v>5.1872999999999978</c:v>
                </c:pt>
                <c:pt idx="809">
                  <c:v>5.3702999999999976</c:v>
                </c:pt>
                <c:pt idx="810">
                  <c:v>5.5532999999999975</c:v>
                </c:pt>
                <c:pt idx="811">
                  <c:v>5.7362999999999973</c:v>
                </c:pt>
                <c:pt idx="812">
                  <c:v>5.9192999999999971</c:v>
                </c:pt>
                <c:pt idx="813">
                  <c:v>6.1022999999999969</c:v>
                </c:pt>
                <c:pt idx="814">
                  <c:v>6.2852999999999968</c:v>
                </c:pt>
                <c:pt idx="815">
                  <c:v>6.4682999999999966</c:v>
                </c:pt>
                <c:pt idx="816">
                  <c:v>6.6512999999999964</c:v>
                </c:pt>
                <c:pt idx="817">
                  <c:v>6.8342999999999963</c:v>
                </c:pt>
                <c:pt idx="818">
                  <c:v>7.0172999999999961</c:v>
                </c:pt>
                <c:pt idx="819">
                  <c:v>7.2002999999999959</c:v>
                </c:pt>
                <c:pt idx="820">
                  <c:v>7.3832999999999958</c:v>
                </c:pt>
                <c:pt idx="821">
                  <c:v>7.5662999999999956</c:v>
                </c:pt>
                <c:pt idx="822">
                  <c:v>7.7492999999999954</c:v>
                </c:pt>
                <c:pt idx="823">
                  <c:v>7.9322999999999952</c:v>
                </c:pt>
                <c:pt idx="824">
                  <c:v>8.115299999999996</c:v>
                </c:pt>
                <c:pt idx="825">
                  <c:v>8.2982999999999958</c:v>
                </c:pt>
                <c:pt idx="826">
                  <c:v>8.4812999999999956</c:v>
                </c:pt>
                <c:pt idx="827">
                  <c:v>8.6642999999999954</c:v>
                </c:pt>
                <c:pt idx="828">
                  <c:v>8.8472999999999953</c:v>
                </c:pt>
                <c:pt idx="829">
                  <c:v>9.0302999999999951</c:v>
                </c:pt>
                <c:pt idx="830">
                  <c:v>9.2132999999999949</c:v>
                </c:pt>
                <c:pt idx="831">
                  <c:v>9.3962999999999948</c:v>
                </c:pt>
                <c:pt idx="832">
                  <c:v>9.5792999999999946</c:v>
                </c:pt>
                <c:pt idx="833">
                  <c:v>9.7622999999999944</c:v>
                </c:pt>
                <c:pt idx="834">
                  <c:v>9.9452999999999943</c:v>
                </c:pt>
                <c:pt idx="835">
                  <c:v>10.128299999999994</c:v>
                </c:pt>
                <c:pt idx="836">
                  <c:v>10.311299999999994</c:v>
                </c:pt>
                <c:pt idx="837">
                  <c:v>10.494299999999994</c:v>
                </c:pt>
                <c:pt idx="838">
                  <c:v>10.677299999999994</c:v>
                </c:pt>
                <c:pt idx="839">
                  <c:v>10.860299999999993</c:v>
                </c:pt>
                <c:pt idx="840">
                  <c:v>6.3299999999999995E-2</c:v>
                </c:pt>
                <c:pt idx="841">
                  <c:v>0.24629999999999999</c:v>
                </c:pt>
                <c:pt idx="842">
                  <c:v>0.42930000000000001</c:v>
                </c:pt>
                <c:pt idx="843">
                  <c:v>0.61230000000000007</c:v>
                </c:pt>
                <c:pt idx="844">
                  <c:v>0.79530000000000012</c:v>
                </c:pt>
                <c:pt idx="845">
                  <c:v>0.97830000000000017</c:v>
                </c:pt>
                <c:pt idx="846">
                  <c:v>1.1613000000000002</c:v>
                </c:pt>
                <c:pt idx="847">
                  <c:v>1.3443000000000003</c:v>
                </c:pt>
                <c:pt idx="848">
                  <c:v>1.5273000000000003</c:v>
                </c:pt>
                <c:pt idx="849">
                  <c:v>1.7103000000000004</c:v>
                </c:pt>
                <c:pt idx="850">
                  <c:v>1.8933000000000004</c:v>
                </c:pt>
                <c:pt idx="851">
                  <c:v>2.0763000000000003</c:v>
                </c:pt>
                <c:pt idx="852">
                  <c:v>2.2593000000000001</c:v>
                </c:pt>
                <c:pt idx="853">
                  <c:v>2.4422999999999999</c:v>
                </c:pt>
                <c:pt idx="854">
                  <c:v>2.6252999999999997</c:v>
                </c:pt>
                <c:pt idx="855">
                  <c:v>2.8082999999999996</c:v>
                </c:pt>
                <c:pt idx="856">
                  <c:v>2.9912999999999994</c:v>
                </c:pt>
                <c:pt idx="857">
                  <c:v>3.1742999999999992</c:v>
                </c:pt>
                <c:pt idx="858">
                  <c:v>3.3572999999999991</c:v>
                </c:pt>
                <c:pt idx="859">
                  <c:v>3.5402999999999989</c:v>
                </c:pt>
                <c:pt idx="860">
                  <c:v>3.7232999999999987</c:v>
                </c:pt>
                <c:pt idx="861">
                  <c:v>3.9062999999999986</c:v>
                </c:pt>
                <c:pt idx="862">
                  <c:v>4.0892999999999988</c:v>
                </c:pt>
                <c:pt idx="863">
                  <c:v>4.2722999999999987</c:v>
                </c:pt>
                <c:pt idx="864">
                  <c:v>4.4552999999999985</c:v>
                </c:pt>
                <c:pt idx="865">
                  <c:v>4.6382999999999983</c:v>
                </c:pt>
                <c:pt idx="866">
                  <c:v>4.8212999999999981</c:v>
                </c:pt>
                <c:pt idx="867">
                  <c:v>5.004299999999998</c:v>
                </c:pt>
                <c:pt idx="868">
                  <c:v>5.1872999999999978</c:v>
                </c:pt>
                <c:pt idx="869">
                  <c:v>5.3702999999999976</c:v>
                </c:pt>
                <c:pt idx="870">
                  <c:v>5.5532999999999975</c:v>
                </c:pt>
                <c:pt idx="871">
                  <c:v>5.7362999999999973</c:v>
                </c:pt>
                <c:pt idx="872">
                  <c:v>5.9192999999999971</c:v>
                </c:pt>
                <c:pt idx="873">
                  <c:v>6.1022999999999969</c:v>
                </c:pt>
                <c:pt idx="874">
                  <c:v>6.2852999999999968</c:v>
                </c:pt>
                <c:pt idx="875">
                  <c:v>6.4682999999999966</c:v>
                </c:pt>
                <c:pt idx="876">
                  <c:v>6.6512999999999964</c:v>
                </c:pt>
                <c:pt idx="877">
                  <c:v>6.8342999999999963</c:v>
                </c:pt>
                <c:pt idx="878">
                  <c:v>7.0172999999999961</c:v>
                </c:pt>
                <c:pt idx="879">
                  <c:v>7.2002999999999959</c:v>
                </c:pt>
                <c:pt idx="880">
                  <c:v>7.3832999999999958</c:v>
                </c:pt>
                <c:pt idx="881">
                  <c:v>7.5662999999999956</c:v>
                </c:pt>
                <c:pt idx="882">
                  <c:v>7.7492999999999954</c:v>
                </c:pt>
                <c:pt idx="883">
                  <c:v>7.9322999999999952</c:v>
                </c:pt>
                <c:pt idx="884">
                  <c:v>8.115299999999996</c:v>
                </c:pt>
                <c:pt idx="885">
                  <c:v>8.2982999999999958</c:v>
                </c:pt>
                <c:pt idx="886">
                  <c:v>8.4812999999999956</c:v>
                </c:pt>
                <c:pt idx="887">
                  <c:v>8.6642999999999954</c:v>
                </c:pt>
                <c:pt idx="888">
                  <c:v>8.8472999999999953</c:v>
                </c:pt>
                <c:pt idx="889">
                  <c:v>9.0302999999999951</c:v>
                </c:pt>
                <c:pt idx="890">
                  <c:v>9.2132999999999949</c:v>
                </c:pt>
                <c:pt idx="891">
                  <c:v>9.3962999999999948</c:v>
                </c:pt>
                <c:pt idx="892">
                  <c:v>9.5792999999999946</c:v>
                </c:pt>
                <c:pt idx="893">
                  <c:v>9.7622999999999944</c:v>
                </c:pt>
                <c:pt idx="894">
                  <c:v>9.9452999999999943</c:v>
                </c:pt>
                <c:pt idx="895">
                  <c:v>10.128299999999994</c:v>
                </c:pt>
                <c:pt idx="896">
                  <c:v>10.311299999999994</c:v>
                </c:pt>
                <c:pt idx="897">
                  <c:v>10.494299999999994</c:v>
                </c:pt>
                <c:pt idx="898">
                  <c:v>10.677299999999994</c:v>
                </c:pt>
                <c:pt idx="899">
                  <c:v>10.860299999999993</c:v>
                </c:pt>
              </c:numCache>
            </c:numRef>
          </c:xVal>
          <c:yVal>
            <c:numRef>
              <c:f>'振動チェック (2)'!$P$26:$P$925</c:f>
              <c:numCache>
                <c:formatCode>General</c:formatCode>
                <c:ptCount val="900"/>
                <c:pt idx="0">
                  <c:v>0.99986377877673349</c:v>
                </c:pt>
                <c:pt idx="1">
                  <c:v>0.99986377877673349</c:v>
                </c:pt>
                <c:pt idx="2">
                  <c:v>0.99986377877673349</c:v>
                </c:pt>
                <c:pt idx="3">
                  <c:v>0.99986377877673349</c:v>
                </c:pt>
                <c:pt idx="4">
                  <c:v>0.99986377877673349</c:v>
                </c:pt>
                <c:pt idx="5">
                  <c:v>0.99986377877673349</c:v>
                </c:pt>
                <c:pt idx="6">
                  <c:v>0.99986377877673349</c:v>
                </c:pt>
                <c:pt idx="7">
                  <c:v>0.99986377877673349</c:v>
                </c:pt>
                <c:pt idx="8">
                  <c:v>0.99986377877673349</c:v>
                </c:pt>
                <c:pt idx="9">
                  <c:v>0.99986377877673349</c:v>
                </c:pt>
                <c:pt idx="10">
                  <c:v>0.99986377877673349</c:v>
                </c:pt>
                <c:pt idx="11">
                  <c:v>0.99986377877673349</c:v>
                </c:pt>
                <c:pt idx="12">
                  <c:v>0.99986377877673349</c:v>
                </c:pt>
                <c:pt idx="13">
                  <c:v>0.99986377877673349</c:v>
                </c:pt>
                <c:pt idx="14">
                  <c:v>0.99986377877673349</c:v>
                </c:pt>
                <c:pt idx="15">
                  <c:v>0.99986377877673349</c:v>
                </c:pt>
                <c:pt idx="16">
                  <c:v>0.99986377877673349</c:v>
                </c:pt>
                <c:pt idx="17">
                  <c:v>0.99986377877673349</c:v>
                </c:pt>
                <c:pt idx="18">
                  <c:v>1.0003178495209555</c:v>
                </c:pt>
                <c:pt idx="19">
                  <c:v>0.99986377877673349</c:v>
                </c:pt>
                <c:pt idx="20">
                  <c:v>0.99986377877673349</c:v>
                </c:pt>
                <c:pt idx="21">
                  <c:v>0.99986377877673349</c:v>
                </c:pt>
                <c:pt idx="22">
                  <c:v>1.0003178495209555</c:v>
                </c:pt>
                <c:pt idx="23">
                  <c:v>0.99986377877673349</c:v>
                </c:pt>
                <c:pt idx="24">
                  <c:v>0.99986377877673349</c:v>
                </c:pt>
                <c:pt idx="25">
                  <c:v>0.99986377877673349</c:v>
                </c:pt>
                <c:pt idx="26">
                  <c:v>1.0003178495209555</c:v>
                </c:pt>
                <c:pt idx="27">
                  <c:v>0.99986377877673349</c:v>
                </c:pt>
                <c:pt idx="28">
                  <c:v>0.99986377877673349</c:v>
                </c:pt>
                <c:pt idx="29">
                  <c:v>0.99986377877673349</c:v>
                </c:pt>
                <c:pt idx="30">
                  <c:v>1.0003178495209555</c:v>
                </c:pt>
                <c:pt idx="31">
                  <c:v>0.99986377877673349</c:v>
                </c:pt>
                <c:pt idx="32">
                  <c:v>0.99986377877673349</c:v>
                </c:pt>
                <c:pt idx="33">
                  <c:v>0.99986377877673349</c:v>
                </c:pt>
                <c:pt idx="34">
                  <c:v>1.0003178495209555</c:v>
                </c:pt>
                <c:pt idx="35">
                  <c:v>1.0003178495209555</c:v>
                </c:pt>
                <c:pt idx="36">
                  <c:v>0.99986377877673349</c:v>
                </c:pt>
                <c:pt idx="37">
                  <c:v>0.99986377877673349</c:v>
                </c:pt>
                <c:pt idx="38">
                  <c:v>0.99986377877673349</c:v>
                </c:pt>
                <c:pt idx="39">
                  <c:v>0.99986377877673349</c:v>
                </c:pt>
                <c:pt idx="40">
                  <c:v>1.0003178495209555</c:v>
                </c:pt>
                <c:pt idx="41">
                  <c:v>0.99986377877673349</c:v>
                </c:pt>
                <c:pt idx="42">
                  <c:v>0.99986377877673349</c:v>
                </c:pt>
                <c:pt idx="43">
                  <c:v>0.99986377877673349</c:v>
                </c:pt>
                <c:pt idx="44">
                  <c:v>0.99986377877673349</c:v>
                </c:pt>
                <c:pt idx="45">
                  <c:v>0.99986377877673349</c:v>
                </c:pt>
                <c:pt idx="46">
                  <c:v>0.99986377877673349</c:v>
                </c:pt>
                <c:pt idx="47">
                  <c:v>1.0003178495209555</c:v>
                </c:pt>
                <c:pt idx="48">
                  <c:v>0.99986377877673349</c:v>
                </c:pt>
                <c:pt idx="49">
                  <c:v>0.99986377877673349</c:v>
                </c:pt>
                <c:pt idx="50">
                  <c:v>0.99986377877673349</c:v>
                </c:pt>
                <c:pt idx="51">
                  <c:v>0.99986377877673349</c:v>
                </c:pt>
                <c:pt idx="52">
                  <c:v>0.99986377877673349</c:v>
                </c:pt>
                <c:pt idx="53">
                  <c:v>1.0003178495209555</c:v>
                </c:pt>
                <c:pt idx="54">
                  <c:v>1.0003178495209555</c:v>
                </c:pt>
                <c:pt idx="55">
                  <c:v>0.99986377877673349</c:v>
                </c:pt>
                <c:pt idx="56">
                  <c:v>0.99986377877673349</c:v>
                </c:pt>
                <c:pt idx="57">
                  <c:v>0.99986377877673349</c:v>
                </c:pt>
                <c:pt idx="58">
                  <c:v>0.99986377877673349</c:v>
                </c:pt>
                <c:pt idx="59">
                  <c:v>1.0003178495209555</c:v>
                </c:pt>
                <c:pt idx="60">
                  <c:v>1.0009686793671295</c:v>
                </c:pt>
                <c:pt idx="61">
                  <c:v>1.0004305241631688</c:v>
                </c:pt>
                <c:pt idx="62">
                  <c:v>0.99989236895920786</c:v>
                </c:pt>
                <c:pt idx="63">
                  <c:v>0.99989236895920786</c:v>
                </c:pt>
                <c:pt idx="64">
                  <c:v>1.0004305241631688</c:v>
                </c:pt>
                <c:pt idx="65">
                  <c:v>1.0004305241631688</c:v>
                </c:pt>
                <c:pt idx="66">
                  <c:v>1.0004305241631688</c:v>
                </c:pt>
                <c:pt idx="67">
                  <c:v>1.0004305241631688</c:v>
                </c:pt>
                <c:pt idx="68">
                  <c:v>1.0004305241631688</c:v>
                </c:pt>
                <c:pt idx="69">
                  <c:v>1.0004305241631688</c:v>
                </c:pt>
                <c:pt idx="70">
                  <c:v>0.99989236895920786</c:v>
                </c:pt>
                <c:pt idx="71">
                  <c:v>1.0004305241631688</c:v>
                </c:pt>
                <c:pt idx="72">
                  <c:v>1.0004305241631688</c:v>
                </c:pt>
                <c:pt idx="73">
                  <c:v>0.99989236895920786</c:v>
                </c:pt>
                <c:pt idx="74">
                  <c:v>0.99989236895920786</c:v>
                </c:pt>
                <c:pt idx="75">
                  <c:v>1.0004305241631688</c:v>
                </c:pt>
                <c:pt idx="76">
                  <c:v>1.0004305241631688</c:v>
                </c:pt>
                <c:pt idx="77">
                  <c:v>1.0004305241631688</c:v>
                </c:pt>
                <c:pt idx="78">
                  <c:v>0.99989236895920786</c:v>
                </c:pt>
                <c:pt idx="79">
                  <c:v>1.0004305241631688</c:v>
                </c:pt>
                <c:pt idx="80">
                  <c:v>1.0004305241631688</c:v>
                </c:pt>
                <c:pt idx="81">
                  <c:v>0.99989236895920786</c:v>
                </c:pt>
                <c:pt idx="82">
                  <c:v>0.99989236895920786</c:v>
                </c:pt>
                <c:pt idx="83">
                  <c:v>0.99989236895920786</c:v>
                </c:pt>
                <c:pt idx="84">
                  <c:v>0.99989236895920786</c:v>
                </c:pt>
                <c:pt idx="85">
                  <c:v>0.99989236895920786</c:v>
                </c:pt>
                <c:pt idx="86">
                  <c:v>1.0004305241631688</c:v>
                </c:pt>
                <c:pt idx="87">
                  <c:v>1.0004305241631688</c:v>
                </c:pt>
                <c:pt idx="88">
                  <c:v>1.0004305241631688</c:v>
                </c:pt>
                <c:pt idx="89">
                  <c:v>1.0004305241631688</c:v>
                </c:pt>
                <c:pt idx="90">
                  <c:v>0.99989236895920786</c:v>
                </c:pt>
                <c:pt idx="91">
                  <c:v>1.0004305241631688</c:v>
                </c:pt>
                <c:pt idx="92">
                  <c:v>0.99989236895920786</c:v>
                </c:pt>
                <c:pt idx="93">
                  <c:v>0.99989236895920786</c:v>
                </c:pt>
                <c:pt idx="94">
                  <c:v>1.0004305241631688</c:v>
                </c:pt>
                <c:pt idx="95">
                  <c:v>0.99989236895920786</c:v>
                </c:pt>
                <c:pt idx="96">
                  <c:v>0.99989236895920786</c:v>
                </c:pt>
                <c:pt idx="97">
                  <c:v>1.0004305241631688</c:v>
                </c:pt>
                <c:pt idx="98">
                  <c:v>0.99989236895920786</c:v>
                </c:pt>
                <c:pt idx="99">
                  <c:v>1.0004305241631688</c:v>
                </c:pt>
                <c:pt idx="100">
                  <c:v>1.0004305241631688</c:v>
                </c:pt>
                <c:pt idx="101">
                  <c:v>0.99989236895920786</c:v>
                </c:pt>
                <c:pt idx="102">
                  <c:v>1.0004305241631688</c:v>
                </c:pt>
                <c:pt idx="103">
                  <c:v>1.0004305241631688</c:v>
                </c:pt>
                <c:pt idx="104">
                  <c:v>0.99989236895920786</c:v>
                </c:pt>
                <c:pt idx="105">
                  <c:v>0.99989236895920786</c:v>
                </c:pt>
                <c:pt idx="106">
                  <c:v>1.0004305241631688</c:v>
                </c:pt>
                <c:pt idx="107">
                  <c:v>0.99989236895920786</c:v>
                </c:pt>
                <c:pt idx="108">
                  <c:v>0.99989236895920786</c:v>
                </c:pt>
                <c:pt idx="109">
                  <c:v>0.99989236895920786</c:v>
                </c:pt>
                <c:pt idx="110">
                  <c:v>1.0004305241631688</c:v>
                </c:pt>
                <c:pt idx="111">
                  <c:v>0.99989236895920786</c:v>
                </c:pt>
                <c:pt idx="112">
                  <c:v>0.99989236895920786</c:v>
                </c:pt>
                <c:pt idx="113">
                  <c:v>1.0004305241631688</c:v>
                </c:pt>
                <c:pt idx="114">
                  <c:v>0.99989236895920786</c:v>
                </c:pt>
                <c:pt idx="115">
                  <c:v>0.99989236895920786</c:v>
                </c:pt>
                <c:pt idx="116">
                  <c:v>0.99989236895920786</c:v>
                </c:pt>
                <c:pt idx="117">
                  <c:v>0.99989236895920786</c:v>
                </c:pt>
                <c:pt idx="118">
                  <c:v>0.99989236895920786</c:v>
                </c:pt>
                <c:pt idx="119">
                  <c:v>0.99989236895920786</c:v>
                </c:pt>
                <c:pt idx="120">
                  <c:v>0.9993643298220124</c:v>
                </c:pt>
                <c:pt idx="121">
                  <c:v>0.9993643298220124</c:v>
                </c:pt>
                <c:pt idx="122">
                  <c:v>0.99981837994914646</c:v>
                </c:pt>
                <c:pt idx="123">
                  <c:v>1.0002724300762804</c:v>
                </c:pt>
                <c:pt idx="124">
                  <c:v>0.99981837994914646</c:v>
                </c:pt>
                <c:pt idx="125">
                  <c:v>0.99981837994914646</c:v>
                </c:pt>
                <c:pt idx="126">
                  <c:v>0.99981837994914646</c:v>
                </c:pt>
                <c:pt idx="127">
                  <c:v>0.99981837994914646</c:v>
                </c:pt>
                <c:pt idx="128">
                  <c:v>1.0002724300762804</c:v>
                </c:pt>
                <c:pt idx="129">
                  <c:v>0.99981837994914646</c:v>
                </c:pt>
                <c:pt idx="130">
                  <c:v>0.99981837994914646</c:v>
                </c:pt>
                <c:pt idx="131">
                  <c:v>1.0002724300762804</c:v>
                </c:pt>
                <c:pt idx="132">
                  <c:v>0.99981837994914646</c:v>
                </c:pt>
                <c:pt idx="133">
                  <c:v>0.99981837994914646</c:v>
                </c:pt>
                <c:pt idx="134">
                  <c:v>1.0002724300762804</c:v>
                </c:pt>
                <c:pt idx="135">
                  <c:v>1.0002724300762804</c:v>
                </c:pt>
                <c:pt idx="136">
                  <c:v>0.99981837994914646</c:v>
                </c:pt>
                <c:pt idx="137">
                  <c:v>1.0002724300762804</c:v>
                </c:pt>
                <c:pt idx="138">
                  <c:v>0.99981837994914646</c:v>
                </c:pt>
                <c:pt idx="139">
                  <c:v>1.0002724300762804</c:v>
                </c:pt>
                <c:pt idx="140">
                  <c:v>0.99981837994914646</c:v>
                </c:pt>
                <c:pt idx="141">
                  <c:v>0.99981837994914646</c:v>
                </c:pt>
                <c:pt idx="142">
                  <c:v>0.99981837994914646</c:v>
                </c:pt>
                <c:pt idx="143">
                  <c:v>1.0002724300762804</c:v>
                </c:pt>
                <c:pt idx="144">
                  <c:v>0.99981837994914646</c:v>
                </c:pt>
                <c:pt idx="145">
                  <c:v>0.99981837994914646</c:v>
                </c:pt>
                <c:pt idx="146">
                  <c:v>0.99981837994914646</c:v>
                </c:pt>
                <c:pt idx="147">
                  <c:v>0.99981837994914646</c:v>
                </c:pt>
                <c:pt idx="148">
                  <c:v>1.0002724300762804</c:v>
                </c:pt>
                <c:pt idx="149">
                  <c:v>1.0002724300762804</c:v>
                </c:pt>
                <c:pt idx="150">
                  <c:v>0.99981837994914646</c:v>
                </c:pt>
                <c:pt idx="151">
                  <c:v>0.99981837994914646</c:v>
                </c:pt>
                <c:pt idx="152">
                  <c:v>0.99981837994914646</c:v>
                </c:pt>
                <c:pt idx="153">
                  <c:v>0.99981837994914646</c:v>
                </c:pt>
                <c:pt idx="154">
                  <c:v>0.99981837994914646</c:v>
                </c:pt>
                <c:pt idx="155">
                  <c:v>0.99981837994914646</c:v>
                </c:pt>
                <c:pt idx="156">
                  <c:v>0.99981837994914646</c:v>
                </c:pt>
                <c:pt idx="157">
                  <c:v>0.99981837994914646</c:v>
                </c:pt>
                <c:pt idx="158">
                  <c:v>0.99981837994914646</c:v>
                </c:pt>
                <c:pt idx="159">
                  <c:v>1.0002724300762804</c:v>
                </c:pt>
                <c:pt idx="160">
                  <c:v>1.0002724300762804</c:v>
                </c:pt>
                <c:pt idx="161">
                  <c:v>1.0002724300762804</c:v>
                </c:pt>
                <c:pt idx="162">
                  <c:v>0.99981837994914646</c:v>
                </c:pt>
                <c:pt idx="163">
                  <c:v>0.99981837994914646</c:v>
                </c:pt>
                <c:pt idx="164">
                  <c:v>0.99981837994914646</c:v>
                </c:pt>
                <c:pt idx="165">
                  <c:v>0.99981837994914646</c:v>
                </c:pt>
                <c:pt idx="166">
                  <c:v>1.0002724300762804</c:v>
                </c:pt>
                <c:pt idx="167">
                  <c:v>0.99981837994914646</c:v>
                </c:pt>
                <c:pt idx="168">
                  <c:v>0.99981837994914646</c:v>
                </c:pt>
                <c:pt idx="169">
                  <c:v>0.99981837994914646</c:v>
                </c:pt>
                <c:pt idx="170">
                  <c:v>1.0002724300762804</c:v>
                </c:pt>
                <c:pt idx="171">
                  <c:v>0.99981837994914646</c:v>
                </c:pt>
                <c:pt idx="172">
                  <c:v>0.99981837994914646</c:v>
                </c:pt>
                <c:pt idx="173">
                  <c:v>0.99981837994914646</c:v>
                </c:pt>
                <c:pt idx="174">
                  <c:v>0.99981837994914646</c:v>
                </c:pt>
                <c:pt idx="175">
                  <c:v>0.99981837994914646</c:v>
                </c:pt>
                <c:pt idx="176">
                  <c:v>1.0002724300762804</c:v>
                </c:pt>
                <c:pt idx="177">
                  <c:v>0.99981837994914646</c:v>
                </c:pt>
                <c:pt idx="178">
                  <c:v>1.0002724300762804</c:v>
                </c:pt>
                <c:pt idx="179">
                  <c:v>1.0002724300762804</c:v>
                </c:pt>
                <c:pt idx="180">
                  <c:v>0.99995448545810395</c:v>
                </c:pt>
                <c:pt idx="181">
                  <c:v>0.99995448545810395</c:v>
                </c:pt>
                <c:pt idx="182">
                  <c:v>0.99995448545810395</c:v>
                </c:pt>
                <c:pt idx="183">
                  <c:v>0.99949934003914254</c:v>
                </c:pt>
                <c:pt idx="184">
                  <c:v>0.99995448545810395</c:v>
                </c:pt>
                <c:pt idx="185">
                  <c:v>0.99995448545810395</c:v>
                </c:pt>
                <c:pt idx="186">
                  <c:v>0.99995448545810395</c:v>
                </c:pt>
                <c:pt idx="187">
                  <c:v>0.99949934003914254</c:v>
                </c:pt>
                <c:pt idx="188">
                  <c:v>0.99949934003914254</c:v>
                </c:pt>
                <c:pt idx="189">
                  <c:v>0.99995448545810395</c:v>
                </c:pt>
                <c:pt idx="190">
                  <c:v>0.99995448545810395</c:v>
                </c:pt>
                <c:pt idx="191">
                  <c:v>0.99995448545810395</c:v>
                </c:pt>
                <c:pt idx="192">
                  <c:v>0.99995448545810395</c:v>
                </c:pt>
                <c:pt idx="193">
                  <c:v>0.99995448545810395</c:v>
                </c:pt>
                <c:pt idx="194">
                  <c:v>0.99995448545810395</c:v>
                </c:pt>
                <c:pt idx="195">
                  <c:v>0.99995448545810395</c:v>
                </c:pt>
                <c:pt idx="196">
                  <c:v>0.99995448545810395</c:v>
                </c:pt>
                <c:pt idx="197">
                  <c:v>0.99995448545810395</c:v>
                </c:pt>
                <c:pt idx="198">
                  <c:v>0.99995448545810395</c:v>
                </c:pt>
                <c:pt idx="199">
                  <c:v>0.99995448545810395</c:v>
                </c:pt>
                <c:pt idx="200">
                  <c:v>0.99995448545810395</c:v>
                </c:pt>
                <c:pt idx="201">
                  <c:v>0.99995448545810395</c:v>
                </c:pt>
                <c:pt idx="202">
                  <c:v>0.99995448545810395</c:v>
                </c:pt>
                <c:pt idx="203">
                  <c:v>0.99995448545810395</c:v>
                </c:pt>
                <c:pt idx="204">
                  <c:v>0.99995448545810395</c:v>
                </c:pt>
                <c:pt idx="205">
                  <c:v>0.99995448545810395</c:v>
                </c:pt>
                <c:pt idx="206">
                  <c:v>0.99995448545810395</c:v>
                </c:pt>
                <c:pt idx="207">
                  <c:v>0.99995448545810395</c:v>
                </c:pt>
                <c:pt idx="208">
                  <c:v>0.99995448545810395</c:v>
                </c:pt>
                <c:pt idx="209">
                  <c:v>0.99995448545810395</c:v>
                </c:pt>
                <c:pt idx="210">
                  <c:v>0.99995448545810395</c:v>
                </c:pt>
                <c:pt idx="211">
                  <c:v>0.99995448545810395</c:v>
                </c:pt>
                <c:pt idx="212">
                  <c:v>0.99995448545810395</c:v>
                </c:pt>
                <c:pt idx="213">
                  <c:v>0.99995448545810395</c:v>
                </c:pt>
                <c:pt idx="214">
                  <c:v>0.99995448545810395</c:v>
                </c:pt>
                <c:pt idx="215">
                  <c:v>1.0004096308770654</c:v>
                </c:pt>
                <c:pt idx="216">
                  <c:v>0.99995448545810395</c:v>
                </c:pt>
                <c:pt idx="217">
                  <c:v>0.99995448545810395</c:v>
                </c:pt>
                <c:pt idx="218">
                  <c:v>0.99995448545810395</c:v>
                </c:pt>
                <c:pt idx="219">
                  <c:v>0.99995448545810395</c:v>
                </c:pt>
                <c:pt idx="220">
                  <c:v>0.99995448545810395</c:v>
                </c:pt>
                <c:pt idx="221">
                  <c:v>0.99995448545810395</c:v>
                </c:pt>
                <c:pt idx="222">
                  <c:v>0.99995448545810395</c:v>
                </c:pt>
                <c:pt idx="223">
                  <c:v>0.99995448545810395</c:v>
                </c:pt>
                <c:pt idx="224">
                  <c:v>0.99995448545810395</c:v>
                </c:pt>
                <c:pt idx="225">
                  <c:v>0.99995448545810395</c:v>
                </c:pt>
                <c:pt idx="226">
                  <c:v>0.99995448545810395</c:v>
                </c:pt>
                <c:pt idx="227">
                  <c:v>0.99995448545810395</c:v>
                </c:pt>
                <c:pt idx="228">
                  <c:v>0.99995448545810395</c:v>
                </c:pt>
                <c:pt idx="229">
                  <c:v>0.99995448545810395</c:v>
                </c:pt>
                <c:pt idx="230">
                  <c:v>0.99995448545810395</c:v>
                </c:pt>
                <c:pt idx="231">
                  <c:v>0.99995448545810395</c:v>
                </c:pt>
                <c:pt idx="232">
                  <c:v>0.99995448545810395</c:v>
                </c:pt>
                <c:pt idx="233">
                  <c:v>0.99995448545810395</c:v>
                </c:pt>
                <c:pt idx="234">
                  <c:v>0.99995448545810395</c:v>
                </c:pt>
                <c:pt idx="235">
                  <c:v>0.99995448545810395</c:v>
                </c:pt>
                <c:pt idx="236">
                  <c:v>0.99995448545810395</c:v>
                </c:pt>
                <c:pt idx="237">
                  <c:v>0.99995448545810395</c:v>
                </c:pt>
                <c:pt idx="238">
                  <c:v>1.0004096308770654</c:v>
                </c:pt>
                <c:pt idx="239">
                  <c:v>0.99995448545810395</c:v>
                </c:pt>
                <c:pt idx="240">
                  <c:v>1.0001816035594298</c:v>
                </c:pt>
                <c:pt idx="241">
                  <c:v>1.0001816035594298</c:v>
                </c:pt>
                <c:pt idx="242">
                  <c:v>0.99972759466085548</c:v>
                </c:pt>
                <c:pt idx="243">
                  <c:v>0.99927358576228098</c:v>
                </c:pt>
                <c:pt idx="244">
                  <c:v>1.0001816035594298</c:v>
                </c:pt>
                <c:pt idx="245">
                  <c:v>1.0001816035594298</c:v>
                </c:pt>
                <c:pt idx="246">
                  <c:v>1.0001816035594298</c:v>
                </c:pt>
                <c:pt idx="247">
                  <c:v>0.99972759466085548</c:v>
                </c:pt>
                <c:pt idx="248">
                  <c:v>0.99972759466085548</c:v>
                </c:pt>
                <c:pt idx="249">
                  <c:v>1.0001816035594298</c:v>
                </c:pt>
                <c:pt idx="250">
                  <c:v>1.0001816035594298</c:v>
                </c:pt>
                <c:pt idx="251">
                  <c:v>0.99972759466085548</c:v>
                </c:pt>
                <c:pt idx="252">
                  <c:v>0.99972759466085548</c:v>
                </c:pt>
                <c:pt idx="253">
                  <c:v>0.99972759466085548</c:v>
                </c:pt>
                <c:pt idx="254">
                  <c:v>0.99972759466085548</c:v>
                </c:pt>
                <c:pt idx="255">
                  <c:v>0.99972759466085548</c:v>
                </c:pt>
                <c:pt idx="256">
                  <c:v>0.99972759466085548</c:v>
                </c:pt>
                <c:pt idx="257">
                  <c:v>1.0001816035594298</c:v>
                </c:pt>
                <c:pt idx="258">
                  <c:v>1.0001816035594298</c:v>
                </c:pt>
                <c:pt idx="259">
                  <c:v>0.99972759466085548</c:v>
                </c:pt>
                <c:pt idx="260">
                  <c:v>0.99972759466085548</c:v>
                </c:pt>
                <c:pt idx="261">
                  <c:v>0.99972759466085548</c:v>
                </c:pt>
                <c:pt idx="262">
                  <c:v>1.0001816035594298</c:v>
                </c:pt>
                <c:pt idx="263">
                  <c:v>0.99972759466085548</c:v>
                </c:pt>
                <c:pt idx="264">
                  <c:v>0.99972759466085548</c:v>
                </c:pt>
                <c:pt idx="265">
                  <c:v>1.0001816035594298</c:v>
                </c:pt>
                <c:pt idx="266">
                  <c:v>1.0001816035594298</c:v>
                </c:pt>
                <c:pt idx="267">
                  <c:v>0.99972759466085548</c:v>
                </c:pt>
                <c:pt idx="268">
                  <c:v>1.0001816035594298</c:v>
                </c:pt>
                <c:pt idx="269">
                  <c:v>1.0001816035594298</c:v>
                </c:pt>
                <c:pt idx="270">
                  <c:v>1.0001816035594298</c:v>
                </c:pt>
                <c:pt idx="271">
                  <c:v>0.99972759466085548</c:v>
                </c:pt>
                <c:pt idx="272">
                  <c:v>1.0001816035594298</c:v>
                </c:pt>
                <c:pt idx="273">
                  <c:v>1.0001816035594298</c:v>
                </c:pt>
                <c:pt idx="274">
                  <c:v>1.0001816035594298</c:v>
                </c:pt>
                <c:pt idx="275">
                  <c:v>1.0001816035594298</c:v>
                </c:pt>
                <c:pt idx="276">
                  <c:v>0.99972759466085548</c:v>
                </c:pt>
                <c:pt idx="277">
                  <c:v>1.0001816035594298</c:v>
                </c:pt>
                <c:pt idx="278">
                  <c:v>0.99972759466085548</c:v>
                </c:pt>
                <c:pt idx="279">
                  <c:v>1.0001816035594298</c:v>
                </c:pt>
                <c:pt idx="280">
                  <c:v>0.99972759466085548</c:v>
                </c:pt>
                <c:pt idx="281">
                  <c:v>1.0001816035594298</c:v>
                </c:pt>
                <c:pt idx="282">
                  <c:v>0.99972759466085548</c:v>
                </c:pt>
                <c:pt idx="283">
                  <c:v>0.99972759466085548</c:v>
                </c:pt>
                <c:pt idx="284">
                  <c:v>0.99972759466085548</c:v>
                </c:pt>
                <c:pt idx="285">
                  <c:v>1.0001816035594298</c:v>
                </c:pt>
                <c:pt idx="286">
                  <c:v>1.0001816035594298</c:v>
                </c:pt>
                <c:pt idx="287">
                  <c:v>0.99972759466085548</c:v>
                </c:pt>
                <c:pt idx="288">
                  <c:v>1.0001816035594298</c:v>
                </c:pt>
                <c:pt idx="289">
                  <c:v>1.0001816035594298</c:v>
                </c:pt>
                <c:pt idx="290">
                  <c:v>1.0001816035594298</c:v>
                </c:pt>
                <c:pt idx="291">
                  <c:v>1.0001816035594298</c:v>
                </c:pt>
                <c:pt idx="292">
                  <c:v>0.99972759466085548</c:v>
                </c:pt>
                <c:pt idx="293">
                  <c:v>1.0001816035594298</c:v>
                </c:pt>
                <c:pt idx="294">
                  <c:v>1.0001816035594298</c:v>
                </c:pt>
                <c:pt idx="295">
                  <c:v>0.99972759466085548</c:v>
                </c:pt>
                <c:pt idx="296">
                  <c:v>0.99972759466085548</c:v>
                </c:pt>
                <c:pt idx="297">
                  <c:v>1.0001816035594298</c:v>
                </c:pt>
                <c:pt idx="298">
                  <c:v>0.99972759466085548</c:v>
                </c:pt>
                <c:pt idx="299">
                  <c:v>1.0001816035594298</c:v>
                </c:pt>
                <c:pt idx="300">
                  <c:v>0.99914177348356892</c:v>
                </c:pt>
                <c:pt idx="301">
                  <c:v>1.0010797043271225</c:v>
                </c:pt>
                <c:pt idx="302">
                  <c:v>1.0008028570637577</c:v>
                </c:pt>
                <c:pt idx="303">
                  <c:v>0.99997231527366337</c:v>
                </c:pt>
                <c:pt idx="304">
                  <c:v>0.9996954680102984</c:v>
                </c:pt>
                <c:pt idx="305">
                  <c:v>0.99997231527366337</c:v>
                </c:pt>
                <c:pt idx="306">
                  <c:v>1.000249162537028</c:v>
                </c:pt>
                <c:pt idx="307">
                  <c:v>1.000249162537028</c:v>
                </c:pt>
                <c:pt idx="308">
                  <c:v>1.000249162537028</c:v>
                </c:pt>
                <c:pt idx="309">
                  <c:v>0.99997231527366337</c:v>
                </c:pt>
                <c:pt idx="310">
                  <c:v>0.99997231527366337</c:v>
                </c:pt>
                <c:pt idx="311">
                  <c:v>1.000249162537028</c:v>
                </c:pt>
                <c:pt idx="312">
                  <c:v>0.99997231527366337</c:v>
                </c:pt>
                <c:pt idx="313">
                  <c:v>0.99997231527366337</c:v>
                </c:pt>
                <c:pt idx="314">
                  <c:v>0.99997231527366337</c:v>
                </c:pt>
                <c:pt idx="315">
                  <c:v>0.99997231527366337</c:v>
                </c:pt>
                <c:pt idx="316">
                  <c:v>0.99997231527366337</c:v>
                </c:pt>
                <c:pt idx="317">
                  <c:v>1.000249162537028</c:v>
                </c:pt>
                <c:pt idx="318">
                  <c:v>1.000249162537028</c:v>
                </c:pt>
                <c:pt idx="319">
                  <c:v>0.99997231527366337</c:v>
                </c:pt>
                <c:pt idx="320">
                  <c:v>0.99997231527366337</c:v>
                </c:pt>
                <c:pt idx="321">
                  <c:v>0.99997231527366337</c:v>
                </c:pt>
                <c:pt idx="322">
                  <c:v>0.99997231527366337</c:v>
                </c:pt>
                <c:pt idx="323">
                  <c:v>0.99997231527366337</c:v>
                </c:pt>
                <c:pt idx="324">
                  <c:v>0.99997231527366337</c:v>
                </c:pt>
                <c:pt idx="325">
                  <c:v>1.000249162537028</c:v>
                </c:pt>
                <c:pt idx="326">
                  <c:v>0.99997231527366337</c:v>
                </c:pt>
                <c:pt idx="327">
                  <c:v>0.99997231527366337</c:v>
                </c:pt>
                <c:pt idx="328">
                  <c:v>1.000249162537028</c:v>
                </c:pt>
                <c:pt idx="329">
                  <c:v>0.99997231527366337</c:v>
                </c:pt>
                <c:pt idx="330">
                  <c:v>0.99997231527366337</c:v>
                </c:pt>
                <c:pt idx="331">
                  <c:v>0.99997231527366337</c:v>
                </c:pt>
                <c:pt idx="332">
                  <c:v>0.99997231527366337</c:v>
                </c:pt>
                <c:pt idx="333">
                  <c:v>1.000249162537028</c:v>
                </c:pt>
                <c:pt idx="334">
                  <c:v>0.99997231527366337</c:v>
                </c:pt>
                <c:pt idx="335">
                  <c:v>0.99997231527366337</c:v>
                </c:pt>
                <c:pt idx="336">
                  <c:v>0.99997231527366337</c:v>
                </c:pt>
                <c:pt idx="337">
                  <c:v>0.99997231527366337</c:v>
                </c:pt>
                <c:pt idx="338">
                  <c:v>0.99997231527366337</c:v>
                </c:pt>
                <c:pt idx="339">
                  <c:v>0.99997231527366337</c:v>
                </c:pt>
                <c:pt idx="340">
                  <c:v>1.000249162537028</c:v>
                </c:pt>
                <c:pt idx="341">
                  <c:v>0.99997231527366337</c:v>
                </c:pt>
                <c:pt idx="342">
                  <c:v>0.99997231527366337</c:v>
                </c:pt>
                <c:pt idx="343">
                  <c:v>1.000249162537028</c:v>
                </c:pt>
                <c:pt idx="344">
                  <c:v>0.99997231527366337</c:v>
                </c:pt>
                <c:pt idx="345">
                  <c:v>0.99997231527366337</c:v>
                </c:pt>
                <c:pt idx="346">
                  <c:v>1.000249162537028</c:v>
                </c:pt>
                <c:pt idx="347">
                  <c:v>1.000249162537028</c:v>
                </c:pt>
                <c:pt idx="348">
                  <c:v>1.000249162537028</c:v>
                </c:pt>
                <c:pt idx="349">
                  <c:v>0.99997231527366337</c:v>
                </c:pt>
                <c:pt idx="350">
                  <c:v>0.99997231527366337</c:v>
                </c:pt>
                <c:pt idx="351">
                  <c:v>0.99997231527366337</c:v>
                </c:pt>
                <c:pt idx="352">
                  <c:v>0.99997231527366337</c:v>
                </c:pt>
                <c:pt idx="353">
                  <c:v>0.99997231527366337</c:v>
                </c:pt>
                <c:pt idx="354">
                  <c:v>0.99997231527366337</c:v>
                </c:pt>
                <c:pt idx="355">
                  <c:v>0.99997231527366337</c:v>
                </c:pt>
                <c:pt idx="356">
                  <c:v>0.99997231527366337</c:v>
                </c:pt>
                <c:pt idx="357">
                  <c:v>0.99997231527366337</c:v>
                </c:pt>
                <c:pt idx="358">
                  <c:v>0.99997231527366337</c:v>
                </c:pt>
                <c:pt idx="359">
                  <c:v>1.000249162537028</c:v>
                </c:pt>
                <c:pt idx="360">
                  <c:v>0.99704880817253128</c:v>
                </c:pt>
                <c:pt idx="361">
                  <c:v>0.99750283768444958</c:v>
                </c:pt>
                <c:pt idx="362">
                  <c:v>1.0006810442678775</c:v>
                </c:pt>
                <c:pt idx="363">
                  <c:v>1.0020431328036323</c:v>
                </c:pt>
                <c:pt idx="364">
                  <c:v>1.0015891032917141</c:v>
                </c:pt>
                <c:pt idx="365">
                  <c:v>1.0011350737797957</c:v>
                </c:pt>
                <c:pt idx="366">
                  <c:v>1.0002270147559593</c:v>
                </c:pt>
                <c:pt idx="367">
                  <c:v>0.99977298524404101</c:v>
                </c:pt>
                <c:pt idx="368">
                  <c:v>0.99977298524404101</c:v>
                </c:pt>
                <c:pt idx="369">
                  <c:v>0.99977298524404101</c:v>
                </c:pt>
                <c:pt idx="370">
                  <c:v>1.0002270147559593</c:v>
                </c:pt>
                <c:pt idx="371">
                  <c:v>1.0002270147559593</c:v>
                </c:pt>
                <c:pt idx="372">
                  <c:v>0.99977298524404101</c:v>
                </c:pt>
                <c:pt idx="373">
                  <c:v>0.99977298524404101</c:v>
                </c:pt>
                <c:pt idx="374">
                  <c:v>0.99977298524404101</c:v>
                </c:pt>
                <c:pt idx="375">
                  <c:v>0.99977298524404101</c:v>
                </c:pt>
                <c:pt idx="376">
                  <c:v>1.0002270147559593</c:v>
                </c:pt>
                <c:pt idx="377">
                  <c:v>0.99977298524404101</c:v>
                </c:pt>
                <c:pt idx="378">
                  <c:v>1.0002270147559593</c:v>
                </c:pt>
                <c:pt idx="379">
                  <c:v>1.0002270147559593</c:v>
                </c:pt>
                <c:pt idx="380">
                  <c:v>1.0002270147559593</c:v>
                </c:pt>
                <c:pt idx="381">
                  <c:v>1.0002270147559593</c:v>
                </c:pt>
                <c:pt idx="382">
                  <c:v>1.0002270147559593</c:v>
                </c:pt>
                <c:pt idx="383">
                  <c:v>0.99977298524404101</c:v>
                </c:pt>
                <c:pt idx="384">
                  <c:v>0.99977298524404101</c:v>
                </c:pt>
                <c:pt idx="385">
                  <c:v>1.0002270147559593</c:v>
                </c:pt>
                <c:pt idx="386">
                  <c:v>0.99977298524404101</c:v>
                </c:pt>
                <c:pt idx="387">
                  <c:v>1.0002270147559593</c:v>
                </c:pt>
                <c:pt idx="388">
                  <c:v>0.99977298524404101</c:v>
                </c:pt>
                <c:pt idx="389">
                  <c:v>0.99977298524404101</c:v>
                </c:pt>
                <c:pt idx="390">
                  <c:v>1.0002270147559593</c:v>
                </c:pt>
                <c:pt idx="391">
                  <c:v>1.0002270147559593</c:v>
                </c:pt>
                <c:pt idx="392">
                  <c:v>1.0002270147559593</c:v>
                </c:pt>
                <c:pt idx="393">
                  <c:v>1.0002270147559593</c:v>
                </c:pt>
                <c:pt idx="394">
                  <c:v>1.0002270147559593</c:v>
                </c:pt>
                <c:pt idx="395">
                  <c:v>0.99977298524404101</c:v>
                </c:pt>
                <c:pt idx="396">
                  <c:v>1.0002270147559593</c:v>
                </c:pt>
                <c:pt idx="397">
                  <c:v>1.0002270147559593</c:v>
                </c:pt>
                <c:pt idx="398">
                  <c:v>1.0002270147559593</c:v>
                </c:pt>
                <c:pt idx="399">
                  <c:v>1.0002270147559593</c:v>
                </c:pt>
                <c:pt idx="400">
                  <c:v>0.99977298524404101</c:v>
                </c:pt>
                <c:pt idx="401">
                  <c:v>1.0002270147559593</c:v>
                </c:pt>
                <c:pt idx="402">
                  <c:v>1.0002270147559593</c:v>
                </c:pt>
                <c:pt idx="403">
                  <c:v>1.0002270147559593</c:v>
                </c:pt>
                <c:pt idx="404">
                  <c:v>1.0002270147559593</c:v>
                </c:pt>
                <c:pt idx="405">
                  <c:v>0.99977298524404101</c:v>
                </c:pt>
                <c:pt idx="406">
                  <c:v>1.0002270147559593</c:v>
                </c:pt>
                <c:pt idx="407">
                  <c:v>1.0002270147559593</c:v>
                </c:pt>
                <c:pt idx="408">
                  <c:v>0.99977298524404101</c:v>
                </c:pt>
                <c:pt idx="409">
                  <c:v>0.99977298524404101</c:v>
                </c:pt>
                <c:pt idx="410">
                  <c:v>1.0002270147559593</c:v>
                </c:pt>
                <c:pt idx="411">
                  <c:v>1.0002270147559593</c:v>
                </c:pt>
                <c:pt idx="412">
                  <c:v>1.0002270147559593</c:v>
                </c:pt>
                <c:pt idx="413">
                  <c:v>0.99977298524404101</c:v>
                </c:pt>
                <c:pt idx="414">
                  <c:v>1.0002270147559593</c:v>
                </c:pt>
                <c:pt idx="415">
                  <c:v>0.99977298524404101</c:v>
                </c:pt>
                <c:pt idx="416">
                  <c:v>1.0002270147559593</c:v>
                </c:pt>
                <c:pt idx="417">
                  <c:v>0.99977298524404101</c:v>
                </c:pt>
                <c:pt idx="418">
                  <c:v>0.99977298524404101</c:v>
                </c:pt>
                <c:pt idx="419">
                  <c:v>0.99977298524404101</c:v>
                </c:pt>
                <c:pt idx="420">
                  <c:v>1</c:v>
                </c:pt>
                <c:pt idx="421">
                  <c:v>0.9994609164420486</c:v>
                </c:pt>
                <c:pt idx="422">
                  <c:v>0.9994609164420486</c:v>
                </c:pt>
                <c:pt idx="423">
                  <c:v>0.9994609164420486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0.9994609164420486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0.9994609164420486</c:v>
                </c:pt>
                <c:pt idx="440">
                  <c:v>0.9994609164420486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1.0005390835579515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1.0001361964861308</c:v>
                </c:pt>
                <c:pt idx="481">
                  <c:v>1.0001361964861308</c:v>
                </c:pt>
                <c:pt idx="482">
                  <c:v>1.000590184773233</c:v>
                </c:pt>
                <c:pt idx="483">
                  <c:v>1.0001361964861308</c:v>
                </c:pt>
                <c:pt idx="484">
                  <c:v>1.0001361964861308</c:v>
                </c:pt>
                <c:pt idx="485">
                  <c:v>1.0001361964861308</c:v>
                </c:pt>
                <c:pt idx="486">
                  <c:v>1.0001361964861308</c:v>
                </c:pt>
                <c:pt idx="487">
                  <c:v>1.0001361964861308</c:v>
                </c:pt>
                <c:pt idx="488">
                  <c:v>1.0001361964861308</c:v>
                </c:pt>
                <c:pt idx="489">
                  <c:v>1.0001361964861308</c:v>
                </c:pt>
                <c:pt idx="490">
                  <c:v>1.0001361964861308</c:v>
                </c:pt>
                <c:pt idx="491">
                  <c:v>0.99968220819902864</c:v>
                </c:pt>
                <c:pt idx="492">
                  <c:v>0.99968220819902864</c:v>
                </c:pt>
                <c:pt idx="493">
                  <c:v>0.99968220819902864</c:v>
                </c:pt>
                <c:pt idx="494">
                  <c:v>1.0001361964861308</c:v>
                </c:pt>
                <c:pt idx="495">
                  <c:v>1.0001361964861308</c:v>
                </c:pt>
                <c:pt idx="496">
                  <c:v>1.0001361964861308</c:v>
                </c:pt>
                <c:pt idx="497">
                  <c:v>1.0001361964861308</c:v>
                </c:pt>
                <c:pt idx="498">
                  <c:v>1.0001361964861308</c:v>
                </c:pt>
                <c:pt idx="499">
                  <c:v>1.0001361964861308</c:v>
                </c:pt>
                <c:pt idx="500">
                  <c:v>1.0001361964861308</c:v>
                </c:pt>
                <c:pt idx="501">
                  <c:v>0.99968220819902864</c:v>
                </c:pt>
                <c:pt idx="502">
                  <c:v>0.99968220819902864</c:v>
                </c:pt>
                <c:pt idx="503">
                  <c:v>1.0001361964861308</c:v>
                </c:pt>
                <c:pt idx="504">
                  <c:v>1.0001361964861308</c:v>
                </c:pt>
                <c:pt idx="505">
                  <c:v>0.99968220819902864</c:v>
                </c:pt>
                <c:pt idx="506">
                  <c:v>1.0001361964861308</c:v>
                </c:pt>
                <c:pt idx="507">
                  <c:v>1.0001361964861308</c:v>
                </c:pt>
                <c:pt idx="508">
                  <c:v>1.0001361964861308</c:v>
                </c:pt>
                <c:pt idx="509">
                  <c:v>1.0001361964861308</c:v>
                </c:pt>
                <c:pt idx="510">
                  <c:v>1.0001361964861308</c:v>
                </c:pt>
                <c:pt idx="511">
                  <c:v>1.0001361964861308</c:v>
                </c:pt>
                <c:pt idx="512">
                  <c:v>1.0001361964861308</c:v>
                </c:pt>
                <c:pt idx="513">
                  <c:v>1.0001361964861308</c:v>
                </c:pt>
                <c:pt idx="514">
                  <c:v>1.0001361964861308</c:v>
                </c:pt>
                <c:pt idx="515">
                  <c:v>1.0001361964861308</c:v>
                </c:pt>
                <c:pt idx="516">
                  <c:v>1.0001361964861308</c:v>
                </c:pt>
                <c:pt idx="517">
                  <c:v>1.0001361964861308</c:v>
                </c:pt>
                <c:pt idx="518">
                  <c:v>1.0001361964861308</c:v>
                </c:pt>
                <c:pt idx="519">
                  <c:v>1.0001361964861308</c:v>
                </c:pt>
                <c:pt idx="520">
                  <c:v>1.0001361964861308</c:v>
                </c:pt>
                <c:pt idx="521">
                  <c:v>1.0001361964861308</c:v>
                </c:pt>
                <c:pt idx="522">
                  <c:v>1.0001361964861308</c:v>
                </c:pt>
                <c:pt idx="523">
                  <c:v>1.0001361964861308</c:v>
                </c:pt>
                <c:pt idx="524">
                  <c:v>1.0001361964861308</c:v>
                </c:pt>
                <c:pt idx="525">
                  <c:v>1.0001361964861308</c:v>
                </c:pt>
                <c:pt idx="526">
                  <c:v>0.99968220819902864</c:v>
                </c:pt>
                <c:pt idx="527">
                  <c:v>1.0001361964861308</c:v>
                </c:pt>
                <c:pt idx="528">
                  <c:v>1.0001361964861308</c:v>
                </c:pt>
                <c:pt idx="529">
                  <c:v>1.0001361964861308</c:v>
                </c:pt>
                <c:pt idx="530">
                  <c:v>1.0001361964861308</c:v>
                </c:pt>
                <c:pt idx="531">
                  <c:v>1.0001361964861308</c:v>
                </c:pt>
                <c:pt idx="532">
                  <c:v>1.0001361964861308</c:v>
                </c:pt>
                <c:pt idx="533">
                  <c:v>1.0001361964861308</c:v>
                </c:pt>
                <c:pt idx="534">
                  <c:v>1.0001361964861308</c:v>
                </c:pt>
                <c:pt idx="535">
                  <c:v>1.0001361964861308</c:v>
                </c:pt>
                <c:pt idx="536">
                  <c:v>1.0001361964861308</c:v>
                </c:pt>
                <c:pt idx="537">
                  <c:v>0.99968220819902864</c:v>
                </c:pt>
                <c:pt idx="538">
                  <c:v>0.99968220819902864</c:v>
                </c:pt>
                <c:pt idx="539">
                  <c:v>0.99968220819902864</c:v>
                </c:pt>
                <c:pt idx="540">
                  <c:v>1.0016361165802392</c:v>
                </c:pt>
                <c:pt idx="541">
                  <c:v>1.0008041928953719</c:v>
                </c:pt>
                <c:pt idx="542">
                  <c:v>0.99941765342059308</c:v>
                </c:pt>
                <c:pt idx="543">
                  <c:v>0.9996949613155488</c:v>
                </c:pt>
                <c:pt idx="544">
                  <c:v>1.0002495771054605</c:v>
                </c:pt>
                <c:pt idx="545">
                  <c:v>1.0002495771054605</c:v>
                </c:pt>
                <c:pt idx="546">
                  <c:v>1.0002495771054605</c:v>
                </c:pt>
                <c:pt idx="547">
                  <c:v>0.99997226921050453</c:v>
                </c:pt>
                <c:pt idx="548">
                  <c:v>0.99997226921050453</c:v>
                </c:pt>
                <c:pt idx="549">
                  <c:v>1.0002495771054605</c:v>
                </c:pt>
                <c:pt idx="550">
                  <c:v>0.99997226921050453</c:v>
                </c:pt>
                <c:pt idx="551">
                  <c:v>0.99997226921050453</c:v>
                </c:pt>
                <c:pt idx="552">
                  <c:v>0.9996949613155488</c:v>
                </c:pt>
                <c:pt idx="553">
                  <c:v>1.0002495771054605</c:v>
                </c:pt>
                <c:pt idx="554">
                  <c:v>0.99997226921050453</c:v>
                </c:pt>
                <c:pt idx="555">
                  <c:v>0.99997226921050453</c:v>
                </c:pt>
                <c:pt idx="556">
                  <c:v>0.99997226921050453</c:v>
                </c:pt>
                <c:pt idx="557">
                  <c:v>0.99997226921050453</c:v>
                </c:pt>
                <c:pt idx="558">
                  <c:v>0.99997226921050453</c:v>
                </c:pt>
                <c:pt idx="559">
                  <c:v>0.99997226921050453</c:v>
                </c:pt>
                <c:pt idx="560">
                  <c:v>0.99997226921050453</c:v>
                </c:pt>
                <c:pt idx="561">
                  <c:v>0.99997226921050453</c:v>
                </c:pt>
                <c:pt idx="562">
                  <c:v>0.99997226921050453</c:v>
                </c:pt>
                <c:pt idx="563">
                  <c:v>0.99997226921050453</c:v>
                </c:pt>
                <c:pt idx="564">
                  <c:v>0.99997226921050453</c:v>
                </c:pt>
                <c:pt idx="565">
                  <c:v>0.99997226921050453</c:v>
                </c:pt>
                <c:pt idx="566">
                  <c:v>0.99997226921050453</c:v>
                </c:pt>
                <c:pt idx="567">
                  <c:v>0.99997226921050453</c:v>
                </c:pt>
                <c:pt idx="568">
                  <c:v>0.99997226921050453</c:v>
                </c:pt>
                <c:pt idx="569">
                  <c:v>0.99997226921050453</c:v>
                </c:pt>
                <c:pt idx="570">
                  <c:v>0.99997226921050453</c:v>
                </c:pt>
                <c:pt idx="571">
                  <c:v>0.99997226921050453</c:v>
                </c:pt>
                <c:pt idx="572">
                  <c:v>0.99997226921050453</c:v>
                </c:pt>
                <c:pt idx="573">
                  <c:v>0.99997226921050453</c:v>
                </c:pt>
                <c:pt idx="574">
                  <c:v>0.99997226921050453</c:v>
                </c:pt>
                <c:pt idx="575">
                  <c:v>0.99997226921050453</c:v>
                </c:pt>
                <c:pt idx="576">
                  <c:v>0.99997226921050453</c:v>
                </c:pt>
                <c:pt idx="577">
                  <c:v>0.99997226921050453</c:v>
                </c:pt>
                <c:pt idx="578">
                  <c:v>0.99997226921050453</c:v>
                </c:pt>
                <c:pt idx="579">
                  <c:v>0.99997226921050453</c:v>
                </c:pt>
                <c:pt idx="580">
                  <c:v>0.99997226921050453</c:v>
                </c:pt>
                <c:pt idx="581">
                  <c:v>1.0002495771054605</c:v>
                </c:pt>
                <c:pt idx="582">
                  <c:v>0.99997226921050453</c:v>
                </c:pt>
                <c:pt idx="583">
                  <c:v>1.0002495771054605</c:v>
                </c:pt>
                <c:pt idx="584">
                  <c:v>0.99997226921050453</c:v>
                </c:pt>
                <c:pt idx="585">
                  <c:v>0.99997226921050453</c:v>
                </c:pt>
                <c:pt idx="586">
                  <c:v>1.0002495771054605</c:v>
                </c:pt>
                <c:pt idx="587">
                  <c:v>0.99997226921050453</c:v>
                </c:pt>
                <c:pt idx="588">
                  <c:v>0.99997226921050453</c:v>
                </c:pt>
                <c:pt idx="589">
                  <c:v>0.99997226921050453</c:v>
                </c:pt>
                <c:pt idx="590">
                  <c:v>0.99997226921050453</c:v>
                </c:pt>
                <c:pt idx="591">
                  <c:v>0.99997226921050453</c:v>
                </c:pt>
                <c:pt idx="592">
                  <c:v>0.99997226921050453</c:v>
                </c:pt>
                <c:pt idx="593">
                  <c:v>0.99997226921050453</c:v>
                </c:pt>
                <c:pt idx="594">
                  <c:v>0.99997226921050453</c:v>
                </c:pt>
                <c:pt idx="595">
                  <c:v>0.99997226921050453</c:v>
                </c:pt>
                <c:pt idx="596">
                  <c:v>0.99997226921050453</c:v>
                </c:pt>
                <c:pt idx="597">
                  <c:v>0.99997226921050453</c:v>
                </c:pt>
                <c:pt idx="598">
                  <c:v>1.0002495771054605</c:v>
                </c:pt>
                <c:pt idx="599">
                  <c:v>0.99997226921050453</c:v>
                </c:pt>
                <c:pt idx="600">
                  <c:v>0.99951863255315476</c:v>
                </c:pt>
                <c:pt idx="601">
                  <c:v>1.0017892337175192</c:v>
                </c:pt>
                <c:pt idx="602">
                  <c:v>1.0017892337175192</c:v>
                </c:pt>
                <c:pt idx="603">
                  <c:v>1.0013351134846462</c:v>
                </c:pt>
                <c:pt idx="604">
                  <c:v>1.0004268730189005</c:v>
                </c:pt>
                <c:pt idx="605">
                  <c:v>1.0004268730189005</c:v>
                </c:pt>
                <c:pt idx="606">
                  <c:v>1.0004268730189005</c:v>
                </c:pt>
                <c:pt idx="607">
                  <c:v>0.99997275278602771</c:v>
                </c:pt>
                <c:pt idx="608">
                  <c:v>0.99951863255315476</c:v>
                </c:pt>
                <c:pt idx="609">
                  <c:v>0.99997275278602771</c:v>
                </c:pt>
                <c:pt idx="610">
                  <c:v>0.99997275278602771</c:v>
                </c:pt>
                <c:pt idx="611">
                  <c:v>0.99997275278602771</c:v>
                </c:pt>
                <c:pt idx="612">
                  <c:v>0.99997275278602771</c:v>
                </c:pt>
                <c:pt idx="613">
                  <c:v>0.99997275278602771</c:v>
                </c:pt>
                <c:pt idx="614">
                  <c:v>0.99997275278602771</c:v>
                </c:pt>
                <c:pt idx="615">
                  <c:v>0.99997275278602771</c:v>
                </c:pt>
                <c:pt idx="616">
                  <c:v>1.0004268730189005</c:v>
                </c:pt>
                <c:pt idx="617">
                  <c:v>0.99997275278602771</c:v>
                </c:pt>
                <c:pt idx="618">
                  <c:v>0.99997275278602771</c:v>
                </c:pt>
                <c:pt idx="619">
                  <c:v>0.99997275278602771</c:v>
                </c:pt>
                <c:pt idx="620">
                  <c:v>0.99997275278602771</c:v>
                </c:pt>
                <c:pt idx="621">
                  <c:v>0.99997275278602771</c:v>
                </c:pt>
                <c:pt idx="622">
                  <c:v>0.99997275278602771</c:v>
                </c:pt>
                <c:pt idx="623">
                  <c:v>0.99997275278602771</c:v>
                </c:pt>
                <c:pt idx="624">
                  <c:v>0.99997275278602771</c:v>
                </c:pt>
                <c:pt idx="625">
                  <c:v>0.99997275278602771</c:v>
                </c:pt>
                <c:pt idx="626">
                  <c:v>0.99997275278602771</c:v>
                </c:pt>
                <c:pt idx="627">
                  <c:v>1.0004268730189005</c:v>
                </c:pt>
                <c:pt idx="628">
                  <c:v>0.99997275278602771</c:v>
                </c:pt>
                <c:pt idx="629">
                  <c:v>0.99997275278602771</c:v>
                </c:pt>
                <c:pt idx="630">
                  <c:v>0.99997275278602771</c:v>
                </c:pt>
                <c:pt idx="631">
                  <c:v>0.99997275278602771</c:v>
                </c:pt>
                <c:pt idx="632">
                  <c:v>1.0004268730189005</c:v>
                </c:pt>
                <c:pt idx="633">
                  <c:v>1.0004268730189005</c:v>
                </c:pt>
                <c:pt idx="634">
                  <c:v>0.99997275278602771</c:v>
                </c:pt>
                <c:pt idx="635">
                  <c:v>0.99997275278602771</c:v>
                </c:pt>
                <c:pt idx="636">
                  <c:v>0.99997275278602771</c:v>
                </c:pt>
                <c:pt idx="637">
                  <c:v>0.99997275278602771</c:v>
                </c:pt>
                <c:pt idx="638">
                  <c:v>1.0004268730189005</c:v>
                </c:pt>
                <c:pt idx="639">
                  <c:v>1.0004268730189005</c:v>
                </c:pt>
                <c:pt idx="640">
                  <c:v>1.0004268730189005</c:v>
                </c:pt>
                <c:pt idx="641">
                  <c:v>0.99997275278602771</c:v>
                </c:pt>
                <c:pt idx="642">
                  <c:v>0.99997275278602771</c:v>
                </c:pt>
                <c:pt idx="643">
                  <c:v>0.99997275278602771</c:v>
                </c:pt>
                <c:pt idx="644">
                  <c:v>0.99997275278602771</c:v>
                </c:pt>
                <c:pt idx="645">
                  <c:v>0.99997275278602771</c:v>
                </c:pt>
                <c:pt idx="646">
                  <c:v>0.99997275278602771</c:v>
                </c:pt>
                <c:pt idx="647">
                  <c:v>0.99997275278602771</c:v>
                </c:pt>
                <c:pt idx="648">
                  <c:v>0.99997275278602771</c:v>
                </c:pt>
                <c:pt idx="649">
                  <c:v>0.99997275278602771</c:v>
                </c:pt>
                <c:pt idx="650">
                  <c:v>0.99997275278602771</c:v>
                </c:pt>
                <c:pt idx="651">
                  <c:v>1.0002452249257514</c:v>
                </c:pt>
                <c:pt idx="652">
                  <c:v>0.99997275278602771</c:v>
                </c:pt>
                <c:pt idx="653">
                  <c:v>0.99997275278602771</c:v>
                </c:pt>
                <c:pt idx="654">
                  <c:v>0.99997275278602771</c:v>
                </c:pt>
                <c:pt idx="655">
                  <c:v>0.99997275278602771</c:v>
                </c:pt>
                <c:pt idx="656">
                  <c:v>0.99997275278602771</c:v>
                </c:pt>
                <c:pt idx="657">
                  <c:v>0.99997275278602771</c:v>
                </c:pt>
                <c:pt idx="658">
                  <c:v>0.99997275278602771</c:v>
                </c:pt>
                <c:pt idx="659">
                  <c:v>0.99997275278602771</c:v>
                </c:pt>
                <c:pt idx="660">
                  <c:v>1.0009797517962116</c:v>
                </c:pt>
                <c:pt idx="661">
                  <c:v>1.0003265839320705</c:v>
                </c:pt>
                <c:pt idx="662">
                  <c:v>1.0016329196603526</c:v>
                </c:pt>
                <c:pt idx="663">
                  <c:v>1.0003265839320705</c:v>
                </c:pt>
                <c:pt idx="664">
                  <c:v>0.99967341606792937</c:v>
                </c:pt>
                <c:pt idx="665">
                  <c:v>0.99902024820378832</c:v>
                </c:pt>
                <c:pt idx="666">
                  <c:v>1.0003265839320705</c:v>
                </c:pt>
                <c:pt idx="667">
                  <c:v>1</c:v>
                </c:pt>
                <c:pt idx="668">
                  <c:v>0.99967341606792937</c:v>
                </c:pt>
                <c:pt idx="669">
                  <c:v>0.99967341606792937</c:v>
                </c:pt>
                <c:pt idx="670">
                  <c:v>1.0003265839320705</c:v>
                </c:pt>
                <c:pt idx="671">
                  <c:v>1</c:v>
                </c:pt>
                <c:pt idx="672">
                  <c:v>1</c:v>
                </c:pt>
                <c:pt idx="673">
                  <c:v>1.0003265839320705</c:v>
                </c:pt>
                <c:pt idx="674">
                  <c:v>1.0003265839320705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0.99967341606792937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1.0027247956403269</c:v>
                </c:pt>
                <c:pt idx="721">
                  <c:v>0.99863760217983655</c:v>
                </c:pt>
                <c:pt idx="722">
                  <c:v>0.99909173478655766</c:v>
                </c:pt>
                <c:pt idx="723">
                  <c:v>0.99818346957311532</c:v>
                </c:pt>
                <c:pt idx="724">
                  <c:v>0.99863760217983655</c:v>
                </c:pt>
                <c:pt idx="725">
                  <c:v>0.99863760217983655</c:v>
                </c:pt>
                <c:pt idx="726">
                  <c:v>0.99909173478655766</c:v>
                </c:pt>
                <c:pt idx="727">
                  <c:v>1</c:v>
                </c:pt>
                <c:pt idx="728">
                  <c:v>1.0004541326067211</c:v>
                </c:pt>
                <c:pt idx="729">
                  <c:v>1.0004541326067211</c:v>
                </c:pt>
                <c:pt idx="730">
                  <c:v>1</c:v>
                </c:pt>
                <c:pt idx="731">
                  <c:v>1</c:v>
                </c:pt>
                <c:pt idx="732">
                  <c:v>1.0004541326067211</c:v>
                </c:pt>
                <c:pt idx="733">
                  <c:v>1.0004541326067211</c:v>
                </c:pt>
                <c:pt idx="734">
                  <c:v>1.0004541326067211</c:v>
                </c:pt>
                <c:pt idx="735">
                  <c:v>1</c:v>
                </c:pt>
                <c:pt idx="736">
                  <c:v>0.99954586739327878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1.0004541326067211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1.0004541326067211</c:v>
                </c:pt>
                <c:pt idx="755">
                  <c:v>1</c:v>
                </c:pt>
                <c:pt idx="756">
                  <c:v>1.0004541326067211</c:v>
                </c:pt>
                <c:pt idx="757">
                  <c:v>1.0004541326067211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1.0004541326067211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1.0004541326067211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0.99934619156587146</c:v>
                </c:pt>
                <c:pt idx="781">
                  <c:v>0.99967309578293584</c:v>
                </c:pt>
                <c:pt idx="782">
                  <c:v>1.0009807126511934</c:v>
                </c:pt>
                <c:pt idx="783">
                  <c:v>1.000653808434129</c:v>
                </c:pt>
                <c:pt idx="784">
                  <c:v>0.99967309578293584</c:v>
                </c:pt>
                <c:pt idx="785">
                  <c:v>1.0003269042170646</c:v>
                </c:pt>
                <c:pt idx="786">
                  <c:v>1.0003269042170646</c:v>
                </c:pt>
                <c:pt idx="787">
                  <c:v>1.0003269042170646</c:v>
                </c:pt>
                <c:pt idx="788">
                  <c:v>1.0000000000000002</c:v>
                </c:pt>
                <c:pt idx="789">
                  <c:v>1.0000000000000002</c:v>
                </c:pt>
                <c:pt idx="790">
                  <c:v>1.0000000000000002</c:v>
                </c:pt>
                <c:pt idx="791">
                  <c:v>1.0000000000000002</c:v>
                </c:pt>
                <c:pt idx="792">
                  <c:v>1.0000000000000002</c:v>
                </c:pt>
                <c:pt idx="793">
                  <c:v>1.0000000000000002</c:v>
                </c:pt>
                <c:pt idx="794">
                  <c:v>1.0003269042170646</c:v>
                </c:pt>
                <c:pt idx="795">
                  <c:v>1.0000000000000002</c:v>
                </c:pt>
                <c:pt idx="796">
                  <c:v>1.0000000000000002</c:v>
                </c:pt>
                <c:pt idx="797">
                  <c:v>1.0000000000000002</c:v>
                </c:pt>
                <c:pt idx="798">
                  <c:v>1.0000000000000002</c:v>
                </c:pt>
                <c:pt idx="799">
                  <c:v>1.0003269042170646</c:v>
                </c:pt>
                <c:pt idx="800">
                  <c:v>1.0000000000000002</c:v>
                </c:pt>
                <c:pt idx="801">
                  <c:v>1.0000000000000002</c:v>
                </c:pt>
                <c:pt idx="802">
                  <c:v>1.0000000000000002</c:v>
                </c:pt>
                <c:pt idx="803">
                  <c:v>1.0000000000000002</c:v>
                </c:pt>
                <c:pt idx="804">
                  <c:v>1.0000000000000002</c:v>
                </c:pt>
                <c:pt idx="805">
                  <c:v>1.0003269042170646</c:v>
                </c:pt>
                <c:pt idx="806">
                  <c:v>1.0000000000000002</c:v>
                </c:pt>
                <c:pt idx="807">
                  <c:v>1.0000000000000002</c:v>
                </c:pt>
                <c:pt idx="808">
                  <c:v>1.0000000000000002</c:v>
                </c:pt>
                <c:pt idx="809">
                  <c:v>1.0000000000000002</c:v>
                </c:pt>
                <c:pt idx="810">
                  <c:v>1.0000000000000002</c:v>
                </c:pt>
                <c:pt idx="811">
                  <c:v>1.0000000000000002</c:v>
                </c:pt>
                <c:pt idx="812">
                  <c:v>1.0003269042170646</c:v>
                </c:pt>
                <c:pt idx="813">
                  <c:v>1.0003269042170646</c:v>
                </c:pt>
                <c:pt idx="814">
                  <c:v>1.0000000000000002</c:v>
                </c:pt>
                <c:pt idx="815">
                  <c:v>1.0003269042170646</c:v>
                </c:pt>
                <c:pt idx="816">
                  <c:v>1.0003269042170646</c:v>
                </c:pt>
                <c:pt idx="817">
                  <c:v>1.0000000000000002</c:v>
                </c:pt>
                <c:pt idx="818">
                  <c:v>1.0000000000000002</c:v>
                </c:pt>
                <c:pt idx="819">
                  <c:v>1.0000000000000002</c:v>
                </c:pt>
                <c:pt idx="820">
                  <c:v>1.0000000000000002</c:v>
                </c:pt>
                <c:pt idx="821">
                  <c:v>1.0000000000000002</c:v>
                </c:pt>
                <c:pt idx="822">
                  <c:v>1.0000000000000002</c:v>
                </c:pt>
                <c:pt idx="823">
                  <c:v>1.0000000000000002</c:v>
                </c:pt>
                <c:pt idx="824">
                  <c:v>1.0000000000000002</c:v>
                </c:pt>
                <c:pt idx="825">
                  <c:v>1.0000000000000002</c:v>
                </c:pt>
                <c:pt idx="826">
                  <c:v>1.0000000000000002</c:v>
                </c:pt>
                <c:pt idx="827">
                  <c:v>1.0003269042170646</c:v>
                </c:pt>
                <c:pt idx="828">
                  <c:v>1.0000000000000002</c:v>
                </c:pt>
                <c:pt idx="829">
                  <c:v>1.0000000000000002</c:v>
                </c:pt>
                <c:pt idx="830">
                  <c:v>1.0000000000000002</c:v>
                </c:pt>
                <c:pt idx="831">
                  <c:v>1.0000000000000002</c:v>
                </c:pt>
                <c:pt idx="832">
                  <c:v>1.0000000000000002</c:v>
                </c:pt>
                <c:pt idx="833">
                  <c:v>1.0000000000000002</c:v>
                </c:pt>
                <c:pt idx="834">
                  <c:v>1.0000000000000002</c:v>
                </c:pt>
                <c:pt idx="835">
                  <c:v>1.0000000000000002</c:v>
                </c:pt>
                <c:pt idx="836">
                  <c:v>1.0000000000000002</c:v>
                </c:pt>
                <c:pt idx="837">
                  <c:v>1.0000000000000002</c:v>
                </c:pt>
                <c:pt idx="838">
                  <c:v>1.0000000000000002</c:v>
                </c:pt>
                <c:pt idx="839">
                  <c:v>1.0000000000000002</c:v>
                </c:pt>
                <c:pt idx="840">
                  <c:v>1.001407875017031</c:v>
                </c:pt>
                <c:pt idx="841">
                  <c:v>1.001407875017031</c:v>
                </c:pt>
                <c:pt idx="842">
                  <c:v>1.0004995685544305</c:v>
                </c:pt>
                <c:pt idx="843">
                  <c:v>0.99868295562922949</c:v>
                </c:pt>
                <c:pt idx="844">
                  <c:v>0.99913710886052964</c:v>
                </c:pt>
                <c:pt idx="845">
                  <c:v>0.99913710886052964</c:v>
                </c:pt>
                <c:pt idx="846">
                  <c:v>1.0009537217857307</c:v>
                </c:pt>
                <c:pt idx="847">
                  <c:v>1.0004995685544305</c:v>
                </c:pt>
                <c:pt idx="848">
                  <c:v>1.0000454153231302</c:v>
                </c:pt>
                <c:pt idx="849">
                  <c:v>0.99959126209182991</c:v>
                </c:pt>
                <c:pt idx="850">
                  <c:v>0.99959126209182991</c:v>
                </c:pt>
                <c:pt idx="851">
                  <c:v>0.99959126209182991</c:v>
                </c:pt>
                <c:pt idx="852">
                  <c:v>0.99959126209182991</c:v>
                </c:pt>
                <c:pt idx="853">
                  <c:v>1.0000454153231302</c:v>
                </c:pt>
                <c:pt idx="854">
                  <c:v>1.0000454153231302</c:v>
                </c:pt>
                <c:pt idx="855">
                  <c:v>1.0000454153231302</c:v>
                </c:pt>
                <c:pt idx="856">
                  <c:v>0.99959126209182991</c:v>
                </c:pt>
                <c:pt idx="857">
                  <c:v>0.99959126209182991</c:v>
                </c:pt>
                <c:pt idx="858">
                  <c:v>0.99959126209182991</c:v>
                </c:pt>
                <c:pt idx="859">
                  <c:v>1.0000454153231302</c:v>
                </c:pt>
                <c:pt idx="860">
                  <c:v>0.99959126209182991</c:v>
                </c:pt>
                <c:pt idx="861">
                  <c:v>0.99959126209182991</c:v>
                </c:pt>
                <c:pt idx="862">
                  <c:v>1.0000454153231302</c:v>
                </c:pt>
                <c:pt idx="863">
                  <c:v>1.0000454153231302</c:v>
                </c:pt>
                <c:pt idx="864">
                  <c:v>1.0000454153231302</c:v>
                </c:pt>
                <c:pt idx="865">
                  <c:v>1.0000454153231302</c:v>
                </c:pt>
                <c:pt idx="866">
                  <c:v>0.99959126209182991</c:v>
                </c:pt>
                <c:pt idx="867">
                  <c:v>1.0000454153231302</c:v>
                </c:pt>
                <c:pt idx="868">
                  <c:v>1.0000454153231302</c:v>
                </c:pt>
                <c:pt idx="869">
                  <c:v>1.0000454153231302</c:v>
                </c:pt>
                <c:pt idx="870">
                  <c:v>1.0000454153231302</c:v>
                </c:pt>
                <c:pt idx="871">
                  <c:v>1.0000454153231302</c:v>
                </c:pt>
                <c:pt idx="872">
                  <c:v>1.0000454153231302</c:v>
                </c:pt>
                <c:pt idx="873">
                  <c:v>1.0000454153231302</c:v>
                </c:pt>
                <c:pt idx="874">
                  <c:v>1.0000454153231302</c:v>
                </c:pt>
                <c:pt idx="875">
                  <c:v>1.0000454153231302</c:v>
                </c:pt>
                <c:pt idx="876">
                  <c:v>1.0000454153231302</c:v>
                </c:pt>
                <c:pt idx="877">
                  <c:v>1.0000454153231302</c:v>
                </c:pt>
                <c:pt idx="878">
                  <c:v>1.0000454153231302</c:v>
                </c:pt>
                <c:pt idx="879">
                  <c:v>1.0000454153231302</c:v>
                </c:pt>
                <c:pt idx="880">
                  <c:v>0.99959126209182991</c:v>
                </c:pt>
                <c:pt idx="881">
                  <c:v>0.99959126209182991</c:v>
                </c:pt>
                <c:pt idx="882">
                  <c:v>1.0000454153231302</c:v>
                </c:pt>
                <c:pt idx="883">
                  <c:v>1.0000454153231302</c:v>
                </c:pt>
                <c:pt idx="884">
                  <c:v>1.0000454153231302</c:v>
                </c:pt>
                <c:pt idx="885">
                  <c:v>1.0000454153231302</c:v>
                </c:pt>
                <c:pt idx="886">
                  <c:v>1.0000454153231302</c:v>
                </c:pt>
                <c:pt idx="887">
                  <c:v>1.0000454153231302</c:v>
                </c:pt>
                <c:pt idx="888">
                  <c:v>1.0000454153231302</c:v>
                </c:pt>
                <c:pt idx="889">
                  <c:v>1.0000454153231302</c:v>
                </c:pt>
                <c:pt idx="890">
                  <c:v>1.0000454153231302</c:v>
                </c:pt>
                <c:pt idx="891">
                  <c:v>1.0000454153231302</c:v>
                </c:pt>
                <c:pt idx="892">
                  <c:v>1.0000454153231302</c:v>
                </c:pt>
                <c:pt idx="893">
                  <c:v>1.0000454153231302</c:v>
                </c:pt>
                <c:pt idx="894">
                  <c:v>0.99959126209182991</c:v>
                </c:pt>
                <c:pt idx="895">
                  <c:v>1.0000454153231302</c:v>
                </c:pt>
                <c:pt idx="896">
                  <c:v>1.0000454153231302</c:v>
                </c:pt>
                <c:pt idx="897">
                  <c:v>1.0000454153231302</c:v>
                </c:pt>
                <c:pt idx="898">
                  <c:v>1.0000454153231302</c:v>
                </c:pt>
                <c:pt idx="899">
                  <c:v>1.0000454153231302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50304"/>
        <c:axId val="36451840"/>
      </c:scatterChart>
      <c:valAx>
        <c:axId val="3645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451840"/>
        <c:crosses val="autoZero"/>
        <c:crossBetween val="midCat"/>
      </c:valAx>
      <c:valAx>
        <c:axId val="3645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503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0.7451</cdr:x>
      <cdr:y>0.76008</cdr:y>
    </cdr:from>
    <cdr:to>
      <cdr:x>1</cdr:x>
      <cdr:y>0.90237</cdr:y>
    </cdr:to>
    <cdr:sp macro="" textlink="">
      <cdr:nvSpPr>
        <cdr:cNvPr id="2" name="テキスト ボックス 4"/>
        <cdr:cNvSpPr txBox="1"/>
      </cdr:nvSpPr>
      <cdr:spPr>
        <a:xfrm xmlns:a="http://schemas.openxmlformats.org/drawingml/2006/main">
          <a:off x="2736304" y="1479624"/>
          <a:ext cx="93610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200" dirty="0" smtClean="0"/>
            <a:t>Time</a:t>
          </a:r>
          <a:r>
            <a:rPr lang="en-US" altLang="ja-JP" sz="1200" dirty="0" smtClean="0"/>
            <a:t>[s]</a:t>
          </a:r>
          <a:endParaRPr kumimoji="1" lang="ja-JP" altLang="en-US" sz="1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CBEE248-23AC-4740-977F-A23D6008052E}" type="datetimeFigureOut">
              <a:rPr kumimoji="1" lang="ja-JP" altLang="en-US" smtClean="0"/>
              <a:t>2016/11/19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201F50D-E6B6-4CFD-8954-C1AFB2143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/>
              <a:t>Magnetic </a:t>
            </a:r>
            <a:r>
              <a:rPr lang="en-US" altLang="ja-JP" b="1" dirty="0" smtClean="0"/>
              <a:t>Field </a:t>
            </a:r>
            <a:r>
              <a:rPr lang="en-US" altLang="ja-JP" b="1" dirty="0"/>
              <a:t>measurement of the S-2S D1 magnet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6264696" cy="175260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@SNP School 2016</a:t>
            </a:r>
          </a:p>
          <a:p>
            <a:r>
              <a:rPr lang="en-US" altLang="ja-JP" b="1" i="1" dirty="0"/>
              <a:t>Kyoto University</a:t>
            </a:r>
            <a:r>
              <a:rPr lang="en-US" altLang="ja-JP" b="1" i="1" dirty="0" smtClean="0"/>
              <a:t>, </a:t>
            </a:r>
            <a:r>
              <a:rPr lang="en-US" altLang="ja-JP" i="1" dirty="0"/>
              <a:t>RCNP</a:t>
            </a:r>
            <a:r>
              <a:rPr lang="en-US" altLang="ja-JP" i="1" baseline="30000" dirty="0"/>
              <a:t>A</a:t>
            </a:r>
            <a:r>
              <a:rPr lang="ja-JP" altLang="ja-JP" i="1" dirty="0" err="1"/>
              <a:t>，</a:t>
            </a:r>
            <a:r>
              <a:rPr lang="en-US" altLang="ja-JP" i="1" dirty="0"/>
              <a:t>KEK</a:t>
            </a:r>
            <a:r>
              <a:rPr lang="en-US" altLang="ja-JP" i="1" baseline="30000" dirty="0"/>
              <a:t>B</a:t>
            </a:r>
            <a:r>
              <a:rPr lang="ja-JP" altLang="ja-JP" i="1" dirty="0" err="1"/>
              <a:t>，</a:t>
            </a:r>
            <a:r>
              <a:rPr lang="en-US" altLang="ja-JP" i="1" dirty="0"/>
              <a:t>Yamagata </a:t>
            </a:r>
            <a:r>
              <a:rPr lang="en-US" altLang="ja-JP" i="1" dirty="0" err="1"/>
              <a:t>University</a:t>
            </a:r>
            <a:r>
              <a:rPr lang="en-US" altLang="ja-JP" i="1" baseline="30000" dirty="0" err="1"/>
              <a:t>C</a:t>
            </a:r>
            <a:endParaRPr lang="ja-JP" altLang="ja-JP" dirty="0"/>
          </a:p>
          <a:p>
            <a:r>
              <a:rPr lang="en-US" altLang="ja-JP" b="1" dirty="0"/>
              <a:t>T. </a:t>
            </a:r>
            <a:r>
              <a:rPr lang="en-US" altLang="ja-JP" b="1" dirty="0" smtClean="0"/>
              <a:t>Nanamura</a:t>
            </a:r>
            <a:r>
              <a:rPr lang="en-US" altLang="ja-JP" dirty="0" smtClean="0"/>
              <a:t>, T</a:t>
            </a:r>
            <a:r>
              <a:rPr lang="en-US" altLang="ja-JP" dirty="0"/>
              <a:t>. </a:t>
            </a:r>
            <a:r>
              <a:rPr lang="en-US" altLang="ja-JP" dirty="0" err="1"/>
              <a:t>Gogami</a:t>
            </a:r>
            <a:r>
              <a:rPr lang="en-US" altLang="ja-JP" baseline="30000" dirty="0" err="1"/>
              <a:t>A</a:t>
            </a:r>
            <a:r>
              <a:rPr lang="en-US" altLang="ja-JP" dirty="0"/>
              <a:t>, T. Nagae, S. Kanatsuki</a:t>
            </a:r>
            <a:r>
              <a:rPr lang="en-US" altLang="ja-JP" dirty="0" smtClean="0"/>
              <a:t>,</a:t>
            </a:r>
          </a:p>
          <a:p>
            <a:r>
              <a:rPr lang="en-US" altLang="ja-JP" dirty="0" smtClean="0"/>
              <a:t>M</a:t>
            </a:r>
            <a:r>
              <a:rPr lang="en-US" altLang="ja-JP" dirty="0"/>
              <a:t>. Naruki, H. </a:t>
            </a:r>
            <a:r>
              <a:rPr lang="en-US" altLang="ja-JP" dirty="0" err="1"/>
              <a:t>Takahashi</a:t>
            </a:r>
            <a:r>
              <a:rPr lang="en-US" altLang="ja-JP" baseline="30000" dirty="0" err="1"/>
              <a:t>B</a:t>
            </a:r>
            <a:r>
              <a:rPr lang="en-US" altLang="ja-JP" dirty="0"/>
              <a:t>, E. </a:t>
            </a:r>
            <a:r>
              <a:rPr lang="en-US" altLang="ja-JP" dirty="0" err="1"/>
              <a:t>Hirose</a:t>
            </a:r>
            <a:r>
              <a:rPr lang="en-US" altLang="ja-JP" baseline="30000" dirty="0" err="1"/>
              <a:t>B</a:t>
            </a:r>
            <a:r>
              <a:rPr lang="en-US" altLang="ja-JP" dirty="0"/>
              <a:t>, S. </a:t>
            </a:r>
            <a:r>
              <a:rPr lang="en-US" altLang="ja-JP" dirty="0" err="1"/>
              <a:t>Kato</a:t>
            </a:r>
            <a:r>
              <a:rPr lang="en-US" altLang="ja-JP" baseline="30000" dirty="0" err="1"/>
              <a:t>C</a:t>
            </a:r>
            <a:r>
              <a:rPr lang="en-US" altLang="ja-JP" dirty="0"/>
              <a:t>, </a:t>
            </a:r>
          </a:p>
          <a:p>
            <a:r>
              <a:rPr lang="en-US" altLang="ja-JP" dirty="0"/>
              <a:t>S. Ashikaga, S. Ichikawa, K. Inaba, A. </a:t>
            </a:r>
            <a:r>
              <a:rPr lang="en-US" altLang="ja-JP" dirty="0" err="1"/>
              <a:t>Koshikawa</a:t>
            </a:r>
            <a:r>
              <a:rPr lang="en-US" altLang="ja-JP" dirty="0"/>
              <a:t>, Y. Takahashi, T. Takeda, S. Matsumoto, K. </a:t>
            </a:r>
            <a:r>
              <a:rPr lang="en-US" altLang="ja-JP" dirty="0" smtClean="0"/>
              <a:t>Watanabe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0770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Excitation and hysteresis curve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73325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Changing current and taking value of NMR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0A</a:t>
            </a:r>
            <a:r>
              <a:rPr lang="ja-JP" altLang="en-US" sz="2400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dirty="0" smtClean="0">
                <a:solidFill>
                  <a:srgbClr val="FF0000"/>
                </a:solidFill>
              </a:rPr>
              <a:t>300A</a:t>
            </a:r>
            <a:r>
              <a:rPr lang="ja-JP" altLang="en-US" sz="2400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dirty="0" smtClean="0">
                <a:solidFill>
                  <a:srgbClr val="FF0000"/>
                </a:solidFill>
              </a:rPr>
              <a:t>500A</a:t>
            </a:r>
            <a:r>
              <a:rPr lang="ja-JP" altLang="en-US" sz="2400" dirty="0" smtClean="0">
                <a:solidFill>
                  <a:srgbClr val="FF0000"/>
                </a:solidFill>
              </a:rPr>
              <a:t>→･･･→</a:t>
            </a:r>
            <a:r>
              <a:rPr lang="en-US" altLang="ja-JP" sz="2400" dirty="0" smtClean="0">
                <a:solidFill>
                  <a:srgbClr val="FF0000"/>
                </a:solidFill>
              </a:rPr>
              <a:t>2500A (UP)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2500A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→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2300A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→･･･→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500A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→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0A (DOWN)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0A</a:t>
            </a:r>
            <a:r>
              <a:rPr lang="ja-JP" altLang="en-US" sz="2400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dirty="0" smtClean="0">
                <a:solidFill>
                  <a:srgbClr val="FF0000"/>
                </a:solidFill>
              </a:rPr>
              <a:t>1100A</a:t>
            </a:r>
            <a:r>
              <a:rPr lang="ja-JP" altLang="en-US" sz="2400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dirty="0" smtClean="0">
                <a:solidFill>
                  <a:srgbClr val="FF0000"/>
                </a:solidFill>
              </a:rPr>
              <a:t>1500A</a:t>
            </a:r>
            <a:r>
              <a:rPr lang="ja-JP" altLang="en-US" sz="2400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dirty="0" smtClean="0">
                <a:solidFill>
                  <a:srgbClr val="FF0000"/>
                </a:solidFill>
              </a:rPr>
              <a:t>2000A (UP2)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109728" indent="0">
              <a:buNone/>
            </a:pPr>
            <a:r>
              <a:rPr lang="en-US" altLang="ja-JP" sz="2400" dirty="0" smtClean="0"/>
              <a:t>NMR value of “UP2” correspond with “UP” within 0.05 %.</a:t>
            </a:r>
          </a:p>
          <a:p>
            <a:pPr marL="109728" indent="0">
              <a:buNone/>
            </a:pPr>
            <a:r>
              <a:rPr lang="ja-JP" altLang="en-US" sz="2400" dirty="0" smtClean="0"/>
              <a:t>→</a:t>
            </a:r>
            <a:r>
              <a:rPr lang="en-US" altLang="ja-JP" sz="2400" dirty="0" smtClean="0"/>
              <a:t>hysteresis effect is enough small.</a:t>
            </a:r>
            <a:endParaRPr lang="en-US" altLang="ja-JP" sz="2400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4" y="2741772"/>
            <a:ext cx="4776242" cy="32571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42" y="2708920"/>
            <a:ext cx="4526758" cy="30870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01853" y="27006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DOWN</a:t>
            </a:r>
            <a:r>
              <a:rPr kumimoji="1" lang="en-US" altLang="ja-JP" dirty="0" smtClean="0"/>
              <a:t>-</a:t>
            </a:r>
            <a:r>
              <a:rPr kumimoji="1" lang="en-US" altLang="ja-JP" dirty="0" smtClean="0">
                <a:solidFill>
                  <a:srgbClr val="FF0000"/>
                </a:solidFill>
              </a:rPr>
              <a:t>UP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5687" y="211046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Consideration of field </a:t>
            </a:r>
            <a:r>
              <a:rPr lang="en-US" altLang="ja-JP" dirty="0" smtClean="0"/>
              <a:t>m</a:t>
            </a:r>
            <a:r>
              <a:rPr kumimoji="1" lang="en-US" altLang="ja-JP" dirty="0" smtClean="0"/>
              <a:t>apping volume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244676"/>
            <a:ext cx="8363272" cy="5449792"/>
          </a:xfrm>
        </p:spPr>
        <p:txBody>
          <a:bodyPr/>
          <a:lstStyle/>
          <a:p>
            <a:r>
              <a:rPr lang="en-US" altLang="ja-JP" dirty="0" smtClean="0"/>
              <a:t>800mm×320mm×1700mm for each side </a:t>
            </a:r>
          </a:p>
          <a:p>
            <a:pPr marL="109728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(up stream, down stream)</a:t>
            </a:r>
            <a:endParaRPr kumimoji="1" lang="en-US" altLang="ja-JP" dirty="0"/>
          </a:p>
          <a:p>
            <a:r>
              <a:rPr lang="en-US" altLang="ja-JP" dirty="0" smtClean="0"/>
              <a:t>Step:50 mm× 20 mm × 50 mm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6137333" y="3447219"/>
            <a:ext cx="0" cy="25347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4967150" y="5742321"/>
            <a:ext cx="37809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NANAM~1\AppData\Local\Temp\vmware-Tnanamura\VMwareDnD\1c9767bc\B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87" y="3138457"/>
            <a:ext cx="4647821" cy="31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コネクタ 14"/>
          <p:cNvCxnSpPr/>
          <p:nvPr/>
        </p:nvCxnSpPr>
        <p:spPr>
          <a:xfrm>
            <a:off x="7320665" y="3448762"/>
            <a:ext cx="0" cy="25347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989300" y="3445251"/>
            <a:ext cx="0" cy="25382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5345245" y="3457608"/>
            <a:ext cx="0" cy="25259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7989300" y="5742321"/>
            <a:ext cx="68887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345245" y="4022965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7320665" y="4024825"/>
            <a:ext cx="66863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353976" y="3413627"/>
            <a:ext cx="84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1670 mm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30151" y="3472993"/>
            <a:ext cx="82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1430</a:t>
            </a:r>
          </a:p>
          <a:p>
            <a:r>
              <a:rPr lang="en-US" altLang="ja-JP" sz="1600" dirty="0" smtClean="0"/>
              <a:t>  mm</a:t>
            </a:r>
            <a:endParaRPr kumimoji="1" lang="ja-JP" altLang="en-US" sz="1600" dirty="0"/>
          </a:p>
        </p:txBody>
      </p:sp>
      <p:sp>
        <p:nvSpPr>
          <p:cNvPr id="36" name="円/楕円 35"/>
          <p:cNvSpPr/>
          <p:nvPr/>
        </p:nvSpPr>
        <p:spPr>
          <a:xfrm>
            <a:off x="6137333" y="3542542"/>
            <a:ext cx="1183332" cy="292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6844398" y="3138457"/>
            <a:ext cx="247882" cy="404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6325932" y="2516361"/>
            <a:ext cx="265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Correspond with central</a:t>
            </a:r>
          </a:p>
          <a:p>
            <a:r>
              <a:rPr lang="en-US" altLang="ja-JP" dirty="0"/>
              <a:t>m</a:t>
            </a:r>
            <a:r>
              <a:rPr lang="en-US" altLang="ja-JP" dirty="0" smtClean="0"/>
              <a:t>agnetic field in 0.1 %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5156199" y="5758300"/>
            <a:ext cx="1045502" cy="5497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7654982" y="5778980"/>
            <a:ext cx="594283" cy="6038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4788024" y="6382871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</a:t>
            </a:r>
            <a:r>
              <a:rPr kumimoji="1" lang="en-US" altLang="ja-JP" sz="1600" baseline="-25000" dirty="0" smtClean="0"/>
              <a:t>y</a:t>
            </a:r>
            <a:r>
              <a:rPr kumimoji="1" lang="en-US" altLang="ja-JP" sz="1600" dirty="0" smtClean="0"/>
              <a:t> is less than 1 % of central magnetic field</a:t>
            </a:r>
            <a:endParaRPr kumimoji="1" lang="ja-JP" altLang="en-US" sz="1600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-1487786" y="3029638"/>
            <a:ext cx="6409967" cy="5356606"/>
            <a:chOff x="-1413345" y="2843424"/>
            <a:chExt cx="6409967" cy="5356606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-1413345" y="2843424"/>
              <a:ext cx="6409967" cy="5356606"/>
              <a:chOff x="-1332656" y="2842568"/>
              <a:chExt cx="6409967" cy="5356606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-1332656" y="2842568"/>
                <a:ext cx="6409967" cy="5356606"/>
                <a:chOff x="-2409812" y="1415267"/>
                <a:chExt cx="7469078" cy="6783907"/>
              </a:xfrm>
            </p:grpSpPr>
            <p:pic>
              <p:nvPicPr>
                <p:cNvPr id="4" name="コンテンツ プレースホルダー 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266" y="1589580"/>
                  <a:ext cx="4572000" cy="4103205"/>
                </a:xfrm>
                <a:prstGeom prst="rect">
                  <a:avLst/>
                </a:prstGeom>
              </p:spPr>
            </p:pic>
            <p:cxnSp>
              <p:nvCxnSpPr>
                <p:cNvPr id="5" name="直線コネクタ 4"/>
                <p:cNvCxnSpPr/>
                <p:nvPr/>
              </p:nvCxnSpPr>
              <p:spPr>
                <a:xfrm>
                  <a:off x="1334604" y="5459534"/>
                  <a:ext cx="3168352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線コネクタ 5"/>
                <p:cNvCxnSpPr/>
                <p:nvPr/>
              </p:nvCxnSpPr>
              <p:spPr>
                <a:xfrm flipV="1">
                  <a:off x="686532" y="1415267"/>
                  <a:ext cx="1080120" cy="2854603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87266" y="5228701"/>
                  <a:ext cx="10081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b="1" dirty="0" smtClean="0">
                      <a:solidFill>
                        <a:srgbClr val="FFC000"/>
                      </a:solidFill>
                    </a:rPr>
                    <a:t>Z=0</a:t>
                  </a:r>
                  <a:endParaRPr kumimoji="1" lang="ja-JP" altLang="en-US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-355677" y="4248525"/>
                  <a:ext cx="1932947" cy="506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b="1" dirty="0" smtClean="0">
                      <a:solidFill>
                        <a:srgbClr val="FFC000"/>
                      </a:solidFill>
                    </a:rPr>
                    <a:t>Z=3650</a:t>
                  </a:r>
                  <a:endParaRPr kumimoji="1" lang="ja-JP" altLang="en-US" sz="20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9" name="円弧 8"/>
                <p:cNvSpPr/>
                <p:nvPr/>
              </p:nvSpPr>
              <p:spPr>
                <a:xfrm>
                  <a:off x="-2409812" y="2719891"/>
                  <a:ext cx="5472608" cy="5479283"/>
                </a:xfrm>
                <a:prstGeom prst="arc">
                  <a:avLst>
                    <a:gd name="adj1" fmla="val 17347078"/>
                    <a:gd name="adj2" fmla="val 0"/>
                  </a:avLst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" name="直線矢印コネクタ 9"/>
                <p:cNvCxnSpPr/>
                <p:nvPr/>
              </p:nvCxnSpPr>
              <p:spPr>
                <a:xfrm flipH="1" flipV="1">
                  <a:off x="2449231" y="3282615"/>
                  <a:ext cx="648072" cy="1024984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2849960" y="3387821"/>
                  <a:ext cx="1445479" cy="506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b="1" dirty="0" smtClean="0">
                      <a:solidFill>
                        <a:srgbClr val="FFC000"/>
                      </a:solidFill>
                    </a:rPr>
                    <a:t>Z axis</a:t>
                  </a:r>
                  <a:endParaRPr kumimoji="1" lang="ja-JP" altLang="en-US" sz="20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2694033" y="5456630"/>
                  <a:ext cx="18322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Up stream</a:t>
                  </a:r>
                  <a:endParaRPr kumimoji="1" lang="ja-JP" altLang="en-US" dirty="0"/>
                </a:p>
              </p:txBody>
            </p:sp>
          </p:grpSp>
          <p:cxnSp>
            <p:nvCxnSpPr>
              <p:cNvPr id="29" name="直線矢印コネクタ 28"/>
              <p:cNvCxnSpPr/>
              <p:nvPr/>
            </p:nvCxnSpPr>
            <p:spPr>
              <a:xfrm flipH="1">
                <a:off x="1259632" y="3969572"/>
                <a:ext cx="326566" cy="83064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テキスト ボックス 30"/>
              <p:cNvSpPr txBox="1"/>
              <p:nvPr/>
            </p:nvSpPr>
            <p:spPr>
              <a:xfrm>
                <a:off x="899592" y="460016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X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1455413" y="3867136"/>
                <a:ext cx="261571" cy="2594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1561340" y="398587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 rot="10800000" flipH="1" flipV="1">
                <a:off x="1144427" y="3704471"/>
                <a:ext cx="439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Y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460691" y="2978416"/>
              <a:ext cx="2247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Down stream</a:t>
              </a:r>
              <a:endParaRPr kumimoji="1" lang="ja-JP" altLang="en-US" dirty="0"/>
            </a:p>
          </p:txBody>
        </p:sp>
      </p:grpSp>
      <p:cxnSp>
        <p:nvCxnSpPr>
          <p:cNvPr id="42" name="直線コネクタ 41"/>
          <p:cNvCxnSpPr/>
          <p:nvPr/>
        </p:nvCxnSpPr>
        <p:spPr>
          <a:xfrm flipV="1">
            <a:off x="6137333" y="3472993"/>
            <a:ext cx="0" cy="25259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Field mapping </a:t>
            </a:r>
            <a:r>
              <a:rPr lang="en-US" altLang="ja-JP" dirty="0"/>
              <a:t>s</a:t>
            </a:r>
            <a:r>
              <a:rPr kumimoji="1" lang="en-US" altLang="ja-JP" dirty="0" smtClean="0"/>
              <a:t>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To cover whole mapping area, we change position of this system 12 ways for each side of magnet.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63" y="1124744"/>
            <a:ext cx="7056784" cy="3969442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67940" y="2852936"/>
            <a:ext cx="4104456" cy="879206"/>
          </a:xfrm>
          <a:prstGeom prst="wedgeRoundRectCallout">
            <a:avLst>
              <a:gd name="adj1" fmla="val 20343"/>
              <a:gd name="adj2" fmla="val -9195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Mover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It can move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450×130×1000 [mm]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w</a:t>
            </a:r>
            <a:r>
              <a:rPr kumimoji="1" lang="en-US" altLang="ja-JP" dirty="0" smtClean="0">
                <a:solidFill>
                  <a:schemeClr val="tx1"/>
                </a:solidFill>
              </a:rPr>
              <a:t>ith 10μm step.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 rot="663564">
            <a:off x="6135088" y="1809665"/>
            <a:ext cx="1891707" cy="652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5572844" y="2720361"/>
            <a:ext cx="3096344" cy="778208"/>
          </a:xfrm>
          <a:prstGeom prst="wedgeRoundRectCallout">
            <a:avLst>
              <a:gd name="adj1" fmla="val 23465"/>
              <a:gd name="adj2" fmla="val -7294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Three-axis hall probe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(Lake shore </a:t>
            </a:r>
            <a:r>
              <a:rPr lang="en-US" altLang="ja-JP" sz="1600" dirty="0" smtClean="0">
                <a:solidFill>
                  <a:schemeClr val="tx1"/>
                </a:solidFill>
              </a:rPr>
              <a:t>MMZ-2508-UH)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Transformation between coordinates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Defined three coordinates</a:t>
            </a:r>
          </a:p>
          <a:p>
            <a:pPr lvl="1"/>
            <a:r>
              <a:rPr kumimoji="1" lang="en-US" altLang="ja-JP" sz="2400" dirty="0" smtClean="0"/>
              <a:t>“probe coordinates”</a:t>
            </a:r>
            <a:endParaRPr lang="en-US" altLang="ja-JP" sz="2400" dirty="0" smtClean="0"/>
          </a:p>
          <a:p>
            <a:pPr lvl="2"/>
            <a:r>
              <a:rPr kumimoji="1" lang="en-US" altLang="ja-JP" sz="2000" dirty="0" smtClean="0"/>
              <a:t>Measured (</a:t>
            </a:r>
            <a:r>
              <a:rPr kumimoji="1" lang="en-US" altLang="ja-JP" sz="2000" dirty="0" err="1" smtClean="0"/>
              <a:t>B</a:t>
            </a:r>
            <a:r>
              <a:rPr kumimoji="1" lang="en-US" altLang="ja-JP" sz="2000" baseline="-25000" dirty="0" err="1" smtClean="0"/>
              <a:t>x</a:t>
            </a:r>
            <a:r>
              <a:rPr kumimoji="1" lang="en-US" altLang="ja-JP" sz="2000" dirty="0" err="1" smtClean="0"/>
              <a:t>,B</a:t>
            </a:r>
            <a:r>
              <a:rPr kumimoji="1" lang="en-US" altLang="ja-JP" sz="2000" baseline="-25000" dirty="0" err="1" smtClean="0"/>
              <a:t>y</a:t>
            </a:r>
            <a:r>
              <a:rPr kumimoji="1" lang="en-US" altLang="ja-JP" sz="2000" dirty="0" err="1" smtClean="0"/>
              <a:t>,B</a:t>
            </a:r>
            <a:r>
              <a:rPr kumimoji="1" lang="en-US" altLang="ja-JP" sz="2000" baseline="-25000" dirty="0" err="1" smtClean="0"/>
              <a:t>z</a:t>
            </a:r>
            <a:r>
              <a:rPr kumimoji="1" lang="en-US" altLang="ja-JP" sz="2000" dirty="0" smtClean="0"/>
              <a:t>)</a:t>
            </a:r>
          </a:p>
          <a:p>
            <a:pPr lvl="1"/>
            <a:r>
              <a:rPr lang="en-US" altLang="ja-JP" sz="2400" dirty="0" smtClean="0"/>
              <a:t>“mover coordinates”</a:t>
            </a:r>
          </a:p>
          <a:p>
            <a:pPr lvl="2"/>
            <a:r>
              <a:rPr lang="en-US" altLang="ja-JP" sz="2000" dirty="0" smtClean="0"/>
              <a:t>Position of probe (</a:t>
            </a:r>
            <a:r>
              <a:rPr lang="en-US" altLang="ja-JP" sz="2000" dirty="0" err="1" smtClean="0"/>
              <a:t>x,y,z</a:t>
            </a:r>
            <a:r>
              <a:rPr lang="en-US" altLang="ja-JP" sz="2000" dirty="0" smtClean="0"/>
              <a:t>)</a:t>
            </a:r>
          </a:p>
          <a:p>
            <a:pPr lvl="1"/>
            <a:r>
              <a:rPr kumimoji="1" lang="en-US" altLang="ja-JP" sz="2400" dirty="0" smtClean="0"/>
              <a:t>“S-2S coordinates”</a:t>
            </a:r>
            <a:endParaRPr kumimoji="1" lang="en-US" altLang="ja-JP" sz="2400" dirty="0"/>
          </a:p>
          <a:p>
            <a:pPr lvl="2"/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x,y,z</a:t>
            </a:r>
            <a:r>
              <a:rPr lang="en-US" altLang="ja-JP" sz="2000" dirty="0" smtClean="0"/>
              <a:t>), (</a:t>
            </a:r>
            <a:r>
              <a:rPr lang="en-US" altLang="ja-JP" sz="2000" dirty="0" err="1" smtClean="0"/>
              <a:t>B</a:t>
            </a:r>
            <a:r>
              <a:rPr lang="en-US" altLang="ja-JP" sz="2000" baseline="-25000" dirty="0" err="1" smtClean="0"/>
              <a:t>x</a:t>
            </a:r>
            <a:r>
              <a:rPr lang="en-US" altLang="ja-JP" sz="2000" dirty="0" err="1" smtClean="0"/>
              <a:t>,B</a:t>
            </a:r>
            <a:r>
              <a:rPr lang="en-US" altLang="ja-JP" sz="2000" baseline="-25000" dirty="0" err="1" smtClean="0"/>
              <a:t>y</a:t>
            </a:r>
            <a:r>
              <a:rPr lang="en-US" altLang="ja-JP" sz="2000" dirty="0" err="1" smtClean="0"/>
              <a:t>,B</a:t>
            </a:r>
            <a:r>
              <a:rPr lang="en-US" altLang="ja-JP" sz="2000" baseline="-25000" dirty="0" err="1" smtClean="0"/>
              <a:t>z</a:t>
            </a:r>
            <a:r>
              <a:rPr lang="en-US" altLang="ja-JP" sz="2000" dirty="0" smtClean="0"/>
              <a:t>) of calculated magnetic field</a:t>
            </a:r>
          </a:p>
          <a:p>
            <a:r>
              <a:rPr lang="en-US" altLang="ja-JP" sz="2000" dirty="0" smtClean="0"/>
              <a:t>To compare two magnetic field maps, </a:t>
            </a:r>
          </a:p>
          <a:p>
            <a:pPr marL="109728" indent="0">
              <a:buNone/>
            </a:pPr>
            <a:r>
              <a:rPr lang="en-US" altLang="ja-JP" sz="2000" dirty="0" smtClean="0"/>
              <a:t>    transform measured value to S-2S coordinates.</a:t>
            </a:r>
            <a:endParaRPr kumimoji="1" lang="en-US" altLang="ja-JP" sz="2000" dirty="0"/>
          </a:p>
          <a:p>
            <a:pPr marL="109728" indent="0">
              <a:buNone/>
            </a:pP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x</a:t>
            </a:r>
            <a:r>
              <a:rPr kumimoji="1" lang="en-US" altLang="ja-JP" sz="2000" baseline="-25000" dirty="0" err="1" smtClean="0"/>
              <a:t>meas</a:t>
            </a:r>
            <a:r>
              <a:rPr kumimoji="1" lang="en-US" altLang="ja-JP" sz="2000" dirty="0" err="1" smtClean="0"/>
              <a:t>,y</a:t>
            </a:r>
            <a:r>
              <a:rPr kumimoji="1" lang="en-US" altLang="ja-JP" sz="2000" baseline="-25000" dirty="0" err="1" smtClean="0"/>
              <a:t>meas</a:t>
            </a:r>
            <a:r>
              <a:rPr kumimoji="1" lang="en-US" altLang="ja-JP" sz="2000" dirty="0" err="1" smtClean="0"/>
              <a:t>,z</a:t>
            </a:r>
            <a:r>
              <a:rPr kumimoji="1" lang="en-US" altLang="ja-JP" sz="2000" baseline="-25000" dirty="0" err="1" smtClean="0"/>
              <a:t>meas</a:t>
            </a:r>
            <a:r>
              <a:rPr lang="en-US" altLang="ja-JP" sz="2000" dirty="0"/>
              <a:t>) </a:t>
            </a:r>
            <a:r>
              <a:rPr lang="en-US" altLang="ja-JP" sz="2000" dirty="0" smtClean="0"/>
              <a:t>       (</a:t>
            </a:r>
            <a:r>
              <a:rPr lang="en-US" altLang="ja-JP" sz="2000" dirty="0" err="1" smtClean="0"/>
              <a:t>Bx</a:t>
            </a:r>
            <a:r>
              <a:rPr lang="en-US" altLang="ja-JP" sz="2000" baseline="-25000" dirty="0" err="1" smtClean="0"/>
              <a:t>meas</a:t>
            </a:r>
            <a:r>
              <a:rPr lang="en-US" altLang="ja-JP" sz="2000" dirty="0" err="1" smtClean="0"/>
              <a:t>,By</a:t>
            </a:r>
            <a:r>
              <a:rPr lang="en-US" altLang="ja-JP" sz="2000" baseline="-25000" dirty="0" err="1" smtClean="0"/>
              <a:t>meas</a:t>
            </a:r>
            <a:r>
              <a:rPr lang="en-US" altLang="ja-JP" sz="2000" dirty="0" err="1" smtClean="0"/>
              <a:t>,Bz</a:t>
            </a:r>
            <a:r>
              <a:rPr lang="en-US" altLang="ja-JP" sz="2000" baseline="-25000" dirty="0" err="1" smtClean="0"/>
              <a:t>meas</a:t>
            </a:r>
            <a:r>
              <a:rPr lang="en-US" altLang="ja-JP" sz="2000" dirty="0"/>
              <a:t>)</a:t>
            </a:r>
          </a:p>
          <a:p>
            <a:pPr marL="109728" indent="0">
              <a:buNone/>
            </a:pPr>
            <a:endParaRPr kumimoji="1" lang="en-US" altLang="ja-JP" sz="2000" dirty="0" smtClean="0"/>
          </a:p>
          <a:p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846602" y="1443435"/>
            <a:ext cx="2866864" cy="1525401"/>
            <a:chOff x="1979712" y="1700808"/>
            <a:chExt cx="4484539" cy="2522554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1700808"/>
              <a:ext cx="4484539" cy="2522554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2158803" y="2297851"/>
              <a:ext cx="355031" cy="432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 smtClean="0"/>
                <a:t>Y</a:t>
              </a:r>
              <a:endParaRPr kumimoji="1" lang="ja-JP" altLang="en-US" sz="11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360987" y="2323823"/>
              <a:ext cx="355031" cy="4580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x</a:t>
              </a:r>
              <a:endParaRPr kumimoji="1" lang="ja-JP" altLang="en-US" sz="1200" b="1" dirty="0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H="1">
              <a:off x="2411760" y="2235846"/>
              <a:ext cx="1008112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3242355" y="2781895"/>
              <a:ext cx="355031" cy="458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Z</a:t>
              </a:r>
              <a:endParaRPr kumimoji="1" lang="ja-JP" altLang="en-US" sz="1200" b="1" dirty="0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3419872" y="2235846"/>
              <a:ext cx="0" cy="6378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3419871" y="2235846"/>
              <a:ext cx="1008113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5832064" y="2962086"/>
              <a:ext cx="461654" cy="45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FF0000"/>
                  </a:solidFill>
                </a:rPr>
                <a:t>Y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H="1">
              <a:off x="6009578" y="2436474"/>
              <a:ext cx="98991" cy="6188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5292080" y="2272402"/>
              <a:ext cx="539983" cy="45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Z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H="1" flipV="1">
              <a:off x="5580112" y="2323823"/>
              <a:ext cx="528457" cy="1126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5928835" y="2006109"/>
              <a:ext cx="454673" cy="43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 smtClean="0">
                  <a:solidFill>
                    <a:srgbClr val="FF0000"/>
                  </a:solidFill>
                </a:rPr>
                <a:t>X</a:t>
              </a:r>
              <a:endParaRPr kumimoji="1" lang="ja-JP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6059072" y="2403147"/>
              <a:ext cx="97101" cy="104556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/>
            <p:cNvCxnSpPr>
              <a:endCxn id="41" idx="5"/>
            </p:cNvCxnSpPr>
            <p:nvPr/>
          </p:nvCxnSpPr>
          <p:spPr>
            <a:xfrm>
              <a:off x="6076906" y="2414508"/>
              <a:ext cx="65047" cy="778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stCxn id="41" idx="3"/>
            </p:cNvCxnSpPr>
            <p:nvPr/>
          </p:nvCxnSpPr>
          <p:spPr>
            <a:xfrm flipV="1">
              <a:off x="6073292" y="2408042"/>
              <a:ext cx="82174" cy="843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>
            <a:off x="5576577" y="4219609"/>
            <a:ext cx="4469919" cy="2381424"/>
            <a:chOff x="827584" y="1963982"/>
            <a:chExt cx="9078431" cy="4836686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9495">
              <a:off x="4516734" y="1963982"/>
              <a:ext cx="5389281" cy="4836686"/>
            </a:xfrm>
            <a:prstGeom prst="rect">
              <a:avLst/>
            </a:prstGeom>
          </p:spPr>
        </p:pic>
        <p:pic>
          <p:nvPicPr>
            <p:cNvPr id="48" name="Picture 2" descr="C:\Users\Tnanamura\Dropbox\S-2S\set_downstrea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54262" y="2356654"/>
              <a:ext cx="2663453" cy="4116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直線矢印コネクタ 48"/>
            <p:cNvCxnSpPr/>
            <p:nvPr/>
          </p:nvCxnSpPr>
          <p:spPr>
            <a:xfrm>
              <a:off x="5292080" y="4382326"/>
              <a:ext cx="0" cy="207101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4986263" y="6268670"/>
              <a:ext cx="4320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X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106438" y="4382325"/>
              <a:ext cx="34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Z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159102" y="4220156"/>
              <a:ext cx="276994" cy="288964"/>
            </a:xfrm>
            <a:prstGeom prst="ellipse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5274739" y="4341778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532689" y="4140134"/>
              <a:ext cx="28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Y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 flipH="1">
              <a:off x="4355976" y="4382325"/>
              <a:ext cx="936104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>
              <a:off x="1907704" y="3583252"/>
              <a:ext cx="10801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>
              <a:off x="1907704" y="3583252"/>
              <a:ext cx="0" cy="7687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円/楕円 57"/>
            <p:cNvSpPr/>
            <p:nvPr/>
          </p:nvSpPr>
          <p:spPr>
            <a:xfrm>
              <a:off x="1831926" y="3511244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881074" y="35603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975907" y="3326576"/>
              <a:ext cx="245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975941" y="4181908"/>
              <a:ext cx="245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Y</a:t>
              </a:r>
              <a:endParaRPr kumimoji="1" lang="ja-JP" altLang="en-US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387307" y="3293871"/>
              <a:ext cx="245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Z</a:t>
              </a:r>
              <a:endParaRPr kumimoji="1" lang="ja-JP" altLang="en-US" dirty="0"/>
            </a:p>
          </p:txBody>
        </p:sp>
      </p:grpSp>
      <p:cxnSp>
        <p:nvCxnSpPr>
          <p:cNvPr id="8" name="直線矢印コネクタ 7"/>
          <p:cNvCxnSpPr/>
          <p:nvPr/>
        </p:nvCxnSpPr>
        <p:spPr>
          <a:xfrm>
            <a:off x="2195735" y="5016883"/>
            <a:ext cx="0" cy="10652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79512" y="5077990"/>
            <a:ext cx="214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Parallel shift and</a:t>
            </a:r>
          </a:p>
          <a:p>
            <a:r>
              <a:rPr lang="en-US" altLang="ja-JP" sz="1600" dirty="0" smtClean="0"/>
              <a:t>Change axis labeling</a:t>
            </a:r>
          </a:p>
          <a:p>
            <a:r>
              <a:rPr lang="en-US" altLang="ja-JP" sz="1600" dirty="0"/>
              <a:t>a</a:t>
            </a:r>
            <a:r>
              <a:rPr lang="en-US" altLang="ja-JP" sz="1600" dirty="0" smtClean="0"/>
              <a:t>ccording to survey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6073575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(x</a:t>
            </a:r>
            <a:r>
              <a:rPr lang="en-US" altLang="ja-JP" baseline="-25000" dirty="0" smtClean="0"/>
              <a:t>S-2S</a:t>
            </a:r>
            <a:r>
              <a:rPr lang="en-US" altLang="ja-JP" dirty="0" smtClean="0"/>
              <a:t>,y</a:t>
            </a:r>
            <a:r>
              <a:rPr lang="en-US" altLang="ja-JP" baseline="-25000" dirty="0" smtClean="0"/>
              <a:t>S-2S</a:t>
            </a:r>
            <a:r>
              <a:rPr lang="en-US" altLang="ja-JP" dirty="0" smtClean="0"/>
              <a:t>,z</a:t>
            </a:r>
            <a:r>
              <a:rPr lang="en-US" altLang="ja-JP" baseline="-25000" dirty="0" smtClean="0"/>
              <a:t>S-2S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148064" y="4947119"/>
            <a:ext cx="0" cy="11082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3059832" y="4965325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Rotation</a:t>
            </a:r>
          </a:p>
          <a:p>
            <a:r>
              <a:rPr lang="en-US" altLang="ja-JP" sz="1600" dirty="0" smtClean="0"/>
              <a:t>according to survey</a:t>
            </a:r>
          </a:p>
          <a:p>
            <a:r>
              <a:rPr lang="en-US" altLang="ja-JP" sz="1600" dirty="0" smtClean="0"/>
              <a:t>(check </a:t>
            </a:r>
            <a:r>
              <a:rPr lang="en-US" altLang="ja-JP" sz="1600" dirty="0" err="1" smtClean="0"/>
              <a:t>ing</a:t>
            </a:r>
            <a:r>
              <a:rPr lang="en-US" altLang="ja-JP" sz="1600" dirty="0" smtClean="0"/>
              <a:t> symmetry of magnetic field) </a:t>
            </a:r>
            <a:endParaRPr kumimoji="1" lang="ja-JP" altLang="en-US" sz="16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049568" y="615161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(Bx</a:t>
            </a:r>
            <a:r>
              <a:rPr lang="en-US" altLang="ja-JP" baseline="-25000" dirty="0" smtClean="0"/>
              <a:t>S-2S</a:t>
            </a:r>
            <a:r>
              <a:rPr lang="en-US" altLang="ja-JP" dirty="0" smtClean="0"/>
              <a:t>,By</a:t>
            </a:r>
            <a:r>
              <a:rPr lang="en-US" altLang="ja-JP" baseline="-25000" dirty="0" smtClean="0"/>
              <a:t>S-2S</a:t>
            </a:r>
            <a:r>
              <a:rPr lang="en-US" altLang="ja-JP" dirty="0" smtClean="0"/>
              <a:t>,Bz</a:t>
            </a:r>
            <a:r>
              <a:rPr lang="en-US" altLang="ja-JP" baseline="-25000" dirty="0" smtClean="0"/>
              <a:t>S-2S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13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Error evaluation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109728" indent="0">
              <a:buNone/>
            </a:pPr>
            <a:endParaRPr lang="en-US" altLang="ja-JP" dirty="0"/>
          </a:p>
          <a:p>
            <a:r>
              <a:rPr lang="en-US" altLang="ja-JP" dirty="0"/>
              <a:t>considering these errors in the field map, the  total momentum resolution is estimated to be </a:t>
            </a:r>
            <a:r>
              <a:rPr lang="en-US" altLang="ja-JP" sz="2400" b="1" dirty="0"/>
              <a:t>6×10</a:t>
            </a:r>
            <a:r>
              <a:rPr lang="en-US" altLang="ja-JP" sz="2400" b="1" baseline="30000" dirty="0"/>
              <a:t>-4</a:t>
            </a:r>
            <a:r>
              <a:rPr lang="en-US" altLang="ja-JP" sz="2400" b="1" dirty="0"/>
              <a:t> (FWHM) </a:t>
            </a:r>
            <a:r>
              <a:rPr lang="en-US" altLang="ja-JP" dirty="0"/>
              <a:t>by simulation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Event generation: Geant4, with calculated map</a:t>
            </a:r>
          </a:p>
          <a:p>
            <a:pPr lvl="1"/>
            <a:r>
              <a:rPr lang="en-US" altLang="ja-JP" dirty="0" smtClean="0"/>
              <a:t>Analyzer</a:t>
            </a:r>
            <a:r>
              <a:rPr lang="ja-JP" altLang="en-US" dirty="0"/>
              <a:t> </a:t>
            </a:r>
            <a:r>
              <a:rPr lang="en-US" altLang="ja-JP" dirty="0" smtClean="0"/>
              <a:t>:using </a:t>
            </a:r>
            <a:r>
              <a:rPr lang="en-US" altLang="ja-JP" dirty="0" err="1" smtClean="0"/>
              <a:t>Runge-Kutta</a:t>
            </a:r>
            <a:r>
              <a:rPr lang="en-US" altLang="ja-JP" dirty="0" smtClean="0"/>
              <a:t> method (when it reads calculated map, these parameters were fluctuated)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61265"/>
              </p:ext>
            </p:extLst>
          </p:nvPr>
        </p:nvGraphicFramePr>
        <p:xfrm>
          <a:off x="1331641" y="1340768"/>
          <a:ext cx="66000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228"/>
                <a:gridCol w="2017809"/>
                <a:gridCol w="220001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parameters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accuracy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position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25μm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125 </a:t>
                      </a:r>
                      <a:r>
                        <a:rPr kumimoji="1" lang="en-US" altLang="ja-JP" dirty="0" err="1" smtClean="0"/>
                        <a:t>μm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Angle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0.01 degree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By (NMR)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2.0×10</a:t>
                      </a:r>
                      <a:r>
                        <a:rPr kumimoji="1" lang="en-US" altLang="ja-JP" baseline="30000" dirty="0" smtClean="0"/>
                        <a:t>-4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strike="noStrike" baseline="0" dirty="0" smtClean="0"/>
                        <a:t>%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Bx,By,Bz</a:t>
                      </a:r>
                      <a:r>
                        <a:rPr kumimoji="1" lang="en-US" altLang="ja-JP" dirty="0" smtClean="0"/>
                        <a:t>(Hall probe)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50μT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0.1 %</a:t>
                      </a:r>
                      <a:endParaRPr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6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90327"/>
            <a:ext cx="4642494" cy="33094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Present status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r>
              <a:rPr lang="en-US" altLang="ja-JP" dirty="0" smtClean="0"/>
              <a:t>Progress of measurement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About 50 %of down stream side was completed.</a:t>
            </a:r>
          </a:p>
          <a:p>
            <a:r>
              <a:rPr kumimoji="1" lang="en-US" altLang="ja-JP" dirty="0" smtClean="0"/>
              <a:t>Data analysis just started…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2160" y="27089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Red</a:t>
            </a:r>
            <a:r>
              <a:rPr lang="ja-JP" altLang="en-US" dirty="0" smtClean="0">
                <a:solidFill>
                  <a:srgbClr val="FF0000"/>
                </a:solidFill>
              </a:rPr>
              <a:t>･･･</a:t>
            </a:r>
            <a:r>
              <a:rPr lang="en-US" altLang="ja-JP" dirty="0" smtClean="0">
                <a:solidFill>
                  <a:srgbClr val="FF0000"/>
                </a:solidFill>
              </a:rPr>
              <a:t>completed</a:t>
            </a:r>
          </a:p>
          <a:p>
            <a:r>
              <a:rPr lang="en-US" altLang="ja-JP" dirty="0" smtClean="0">
                <a:solidFill>
                  <a:srgbClr val="FFC000"/>
                </a:solidFill>
              </a:rPr>
              <a:t>Orange</a:t>
            </a:r>
            <a:r>
              <a:rPr lang="ja-JP" altLang="en-US" dirty="0" smtClean="0">
                <a:solidFill>
                  <a:srgbClr val="FFC000"/>
                </a:solidFill>
              </a:rPr>
              <a:t>･･･</a:t>
            </a:r>
            <a:r>
              <a:rPr lang="en-US" altLang="ja-JP" dirty="0" smtClean="0">
                <a:solidFill>
                  <a:srgbClr val="FFC000"/>
                </a:solidFill>
              </a:rPr>
              <a:t>To be measured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6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r>
              <a:rPr lang="en-US" altLang="ja-JP" sz="2400" dirty="0"/>
              <a:t>New generation spectroscopy of Ξ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hypernuclei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via the (K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,K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)reaction with the S-2S will provide us keys to understand baryon-baryon interactions by achieving unprecedented missing-mass resolution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/>
          </a:p>
          <a:p>
            <a:r>
              <a:rPr lang="en-US" altLang="ja-JP" sz="2400" dirty="0"/>
              <a:t>The basic operation performance was studied for the D1 magnet. </a:t>
            </a:r>
          </a:p>
          <a:p>
            <a:endParaRPr lang="en-US" altLang="ja-JP" sz="2400" dirty="0"/>
          </a:p>
          <a:p>
            <a:r>
              <a:rPr lang="en-US" altLang="ja-JP" dirty="0"/>
              <a:t>The magnetic field measurement of the D1 magnet is ongoing to check the consistency between the measured and calculated field maps.</a:t>
            </a:r>
            <a:endParaRPr lang="ja-JP" altLang="ja-JP" dirty="0"/>
          </a:p>
          <a:p>
            <a:pPr marL="109728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6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048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/>
              <a:t>How long should we wait to take data from the mover moving ? 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When the mover move, the position of hall probe may oscillate and therefore magnetic field will oscillate.</a:t>
            </a:r>
          </a:p>
          <a:p>
            <a:r>
              <a:rPr lang="en-US" altLang="ja-JP" sz="2800" dirty="0" smtClean="0"/>
              <a:t>@1500A</a:t>
            </a:r>
            <a:endParaRPr lang="en-US" altLang="ja-JP" sz="2800" dirty="0"/>
          </a:p>
          <a:p>
            <a:r>
              <a:rPr lang="en-US" altLang="ja-JP" dirty="0" smtClean="0"/>
              <a:t>M</a:t>
            </a:r>
            <a:r>
              <a:rPr lang="en-US" altLang="ja-JP" sz="2800" dirty="0" smtClean="0"/>
              <a:t>oving x±5 </a:t>
            </a:r>
            <a:r>
              <a:rPr lang="en-US" altLang="ja-JP" sz="2800" dirty="0"/>
              <a:t>cm, y±5cm, z± </a:t>
            </a:r>
            <a:r>
              <a:rPr lang="en-US" altLang="ja-JP" sz="2800" dirty="0" smtClean="0"/>
              <a:t>5cm(</a:t>
            </a:r>
            <a:r>
              <a:rPr lang="en-US" altLang="ja-JP" dirty="0" smtClean="0"/>
              <a:t>and </a:t>
            </a:r>
            <a:r>
              <a:rPr lang="en-US" altLang="ja-JP" dirty="0" err="1" smtClean="0"/>
              <a:t>conposition</a:t>
            </a:r>
            <a:r>
              <a:rPr lang="en-US" altLang="ja-JP" dirty="0" smtClean="0"/>
              <a:t> of these shift</a:t>
            </a:r>
            <a:r>
              <a:rPr lang="en-US" altLang="ja-JP" sz="2800" dirty="0" smtClean="0"/>
              <a:t>) and read hall probe value every 200ms, during 12minutes from moving</a:t>
            </a:r>
            <a:r>
              <a:rPr lang="en-US" altLang="ja-JP" dirty="0" smtClean="0"/>
              <a:t>.</a:t>
            </a:r>
          </a:p>
          <a:p>
            <a:r>
              <a:rPr lang="en-US" altLang="ja-JP" sz="2400" dirty="0" smtClean="0"/>
              <a:t>When we wait two seconds,</a:t>
            </a:r>
          </a:p>
          <a:p>
            <a:pPr marL="109728" indent="0">
              <a:buNone/>
            </a:pPr>
            <a:r>
              <a:rPr lang="en-US" altLang="ja-JP" sz="2400" dirty="0"/>
              <a:t>m</a:t>
            </a:r>
            <a:r>
              <a:rPr lang="en-US" altLang="ja-JP" sz="2400" dirty="0" smtClean="0"/>
              <a:t>agnetic field vary within 0.05%.</a:t>
            </a:r>
            <a:endParaRPr lang="en-US" altLang="ja-JP" sz="2400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563885"/>
              </p:ext>
            </p:extLst>
          </p:nvPr>
        </p:nvGraphicFramePr>
        <p:xfrm>
          <a:off x="5471592" y="4901704"/>
          <a:ext cx="3672408" cy="194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724128" y="443711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Magnetic </a:t>
            </a:r>
            <a:r>
              <a:rPr lang="en-US" altLang="ja-JP" dirty="0"/>
              <a:t>field value normalized</a:t>
            </a:r>
          </a:p>
          <a:p>
            <a:pPr marL="109728" indent="0">
              <a:buNone/>
            </a:pPr>
            <a:r>
              <a:rPr lang="en-US" altLang="ja-JP" dirty="0"/>
              <a:t>   by average of last 2 seconds</a:t>
            </a:r>
            <a:endParaRPr lang="en-US" altLang="ja-JP" sz="20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37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683" y="532723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Standard and resolution of survey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9106" y="1514475"/>
            <a:ext cx="5296990" cy="52578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We set two theodolite and level on standard line.</a:t>
            </a:r>
          </a:p>
          <a:p>
            <a:r>
              <a:rPr lang="en-US" altLang="ja-JP" sz="2400" dirty="0" smtClean="0"/>
              <a:t>Move probe to see marking in center of theodolite and record </a:t>
            </a:r>
          </a:p>
          <a:p>
            <a:pPr marL="109728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value of mover moved.</a:t>
            </a:r>
          </a:p>
          <a:p>
            <a:r>
              <a:rPr lang="en-US" altLang="ja-JP" sz="2400" dirty="0" smtClean="0"/>
              <a:t>We could resolve 25μm</a:t>
            </a:r>
          </a:p>
          <a:p>
            <a:pPr marL="109728" indent="0">
              <a:buNone/>
            </a:pPr>
            <a:r>
              <a:rPr lang="ja-JP" altLang="en-US" sz="2400" dirty="0" smtClean="0"/>
              <a:t>→</a:t>
            </a:r>
            <a:r>
              <a:rPr lang="en-US" altLang="ja-JP" sz="2400" dirty="0" smtClean="0"/>
              <a:t>angler resolution 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0.01 deg.</a:t>
            </a:r>
          </a:p>
          <a:p>
            <a:endParaRPr lang="en-US" altLang="ja-JP" sz="2400" dirty="0" smtClean="0"/>
          </a:p>
          <a:p>
            <a:endParaRPr lang="en-US" altLang="ja-JP" sz="2000" dirty="0"/>
          </a:p>
          <a:p>
            <a:endParaRPr lang="en-US" altLang="ja-JP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58620"/>
            <a:ext cx="1866969" cy="3848100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H="1" flipV="1">
            <a:off x="6369580" y="1981731"/>
            <a:ext cx="3810" cy="3835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5748889" y="1972067"/>
            <a:ext cx="1874520" cy="381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6237658" y="5781072"/>
            <a:ext cx="271463" cy="305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623409" y="1863508"/>
            <a:ext cx="242888" cy="269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88224" y="5672187"/>
            <a:ext cx="122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Y standard</a:t>
            </a:r>
          </a:p>
          <a:p>
            <a:r>
              <a:rPr lang="en-US" altLang="ja-JP" sz="1400" dirty="0" smtClean="0"/>
              <a:t>(S-2S center)</a:t>
            </a:r>
            <a:endParaRPr kumimoji="1" lang="ja-JP" altLang="en-US" sz="140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7827808" y="2132856"/>
            <a:ext cx="143042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303015" y="244261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X</a:t>
            </a:r>
            <a:r>
              <a:rPr kumimoji="1" lang="en-US" altLang="ja-JP" sz="1200" dirty="0" smtClean="0"/>
              <a:t> standard</a:t>
            </a:r>
          </a:p>
          <a:p>
            <a:r>
              <a:rPr lang="en-US" altLang="ja-JP" sz="1200" dirty="0" smtClean="0"/>
              <a:t>(336mm from pole tip</a:t>
            </a:r>
            <a:r>
              <a:rPr kumimoji="1" lang="en-US" altLang="ja-JP" sz="1200" dirty="0" smtClean="0"/>
              <a:t>, </a:t>
            </a:r>
          </a:p>
          <a:p>
            <a:r>
              <a:rPr kumimoji="1" lang="en-US" altLang="ja-JP" sz="1200" dirty="0" smtClean="0"/>
              <a:t>20mm from End guard)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80312" y="3622432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Z standard</a:t>
            </a:r>
          </a:p>
          <a:p>
            <a:r>
              <a:rPr kumimoji="1" lang="en-US" altLang="ja-JP" sz="1600" dirty="0" smtClean="0"/>
              <a:t>(2m height)</a:t>
            </a:r>
            <a:endParaRPr kumimoji="1" lang="ja-JP" altLang="en-US" sz="16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16296"/>
            <a:ext cx="4980012" cy="1951124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4572000" y="6224295"/>
            <a:ext cx="78296" cy="9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4611148" y="6086522"/>
            <a:ext cx="39148" cy="2948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763688" y="5672187"/>
            <a:ext cx="102471" cy="14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814923" y="5589240"/>
            <a:ext cx="0" cy="19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11560" y="5493751"/>
            <a:ext cx="102471" cy="14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662795" y="5410804"/>
            <a:ext cx="0" cy="19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4716016" y="5781072"/>
            <a:ext cx="72008" cy="9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4716016" y="5817131"/>
            <a:ext cx="72008" cy="120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1837770" y="5410804"/>
            <a:ext cx="113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1866159" y="5373216"/>
            <a:ext cx="5677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714031" y="5229200"/>
            <a:ext cx="415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688412" y="5170364"/>
            <a:ext cx="92781" cy="117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1763688" y="5877272"/>
            <a:ext cx="2847460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267744" y="60811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189.5 mm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H="1">
            <a:off x="1951324" y="4581128"/>
            <a:ext cx="96449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915816" y="4581128"/>
            <a:ext cx="1734480" cy="1236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1691680" y="4293096"/>
            <a:ext cx="3744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Probe almost fixed this two point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49792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r>
              <a:rPr lang="en-US" altLang="ja-JP" dirty="0" smtClean="0"/>
              <a:t>Study </a:t>
            </a:r>
            <a:r>
              <a:rPr lang="en-US" altLang="ja-JP" dirty="0"/>
              <a:t>of operation characteristics S-2S D1 </a:t>
            </a:r>
            <a:r>
              <a:rPr lang="en-US" altLang="ja-JP" dirty="0" smtClean="0"/>
              <a:t>magnet</a:t>
            </a:r>
            <a:endParaRPr lang="en-US" altLang="ja-JP" dirty="0"/>
          </a:p>
          <a:p>
            <a:r>
              <a:rPr lang="en-US" altLang="ja-JP" dirty="0"/>
              <a:t>F</a:t>
            </a:r>
            <a:r>
              <a:rPr lang="en-US" altLang="ja-JP" dirty="0" smtClean="0"/>
              <a:t>ield map measurement of S-2S D1 magnet</a:t>
            </a:r>
          </a:p>
        </p:txBody>
      </p:sp>
    </p:spTree>
    <p:extLst>
      <p:ext uri="{BB962C8B-B14F-4D97-AF65-F5344CB8AC3E}">
        <p14:creationId xmlns:p14="http://schemas.microsoft.com/office/powerpoint/2010/main" val="8907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Simulation for error estimate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kumimoji="1" lang="en-US" altLang="ja-JP" dirty="0" smtClean="0"/>
              <a:t>Generated K+</a:t>
            </a:r>
          </a:p>
          <a:p>
            <a:pPr lvl="1"/>
            <a:r>
              <a:rPr lang="en-US" altLang="ja-JP" dirty="0" smtClean="0"/>
              <a:t>Momentum 1.3000±0.0975 [GeV/c]</a:t>
            </a:r>
          </a:p>
          <a:p>
            <a:pPr lvl="1"/>
            <a:r>
              <a:rPr lang="en-US" altLang="ja-JP" dirty="0" smtClean="0"/>
              <a:t>Angle θ&lt;10°</a:t>
            </a:r>
            <a:endParaRPr lang="en-US" altLang="ja-JP" dirty="0"/>
          </a:p>
          <a:p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58718"/>
            <a:ext cx="5617786" cy="3864258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6300192" y="5085184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732240" y="47971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6.2×10</a:t>
            </a:r>
            <a:r>
              <a:rPr kumimoji="1" lang="en-US" altLang="ja-JP" baseline="30000" dirty="0" smtClean="0"/>
              <a:t>-4</a:t>
            </a:r>
            <a:r>
              <a:rPr kumimoji="1" lang="en-US" altLang="ja-JP" dirty="0" smtClean="0"/>
              <a:t> (FWHM)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858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6306" y="3003693"/>
            <a:ext cx="3131841" cy="27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Study of Xi-</a:t>
            </a:r>
            <a:r>
              <a:rPr kumimoji="1"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348" y="1124744"/>
            <a:ext cx="8363272" cy="5449792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/>
              <a:t>What can we know from Ξ-</a:t>
            </a:r>
            <a:r>
              <a:rPr lang="en-US" altLang="ja-JP" sz="2400" dirty="0" err="1" smtClean="0"/>
              <a:t>hypernuclei</a:t>
            </a:r>
            <a:r>
              <a:rPr lang="en-US" altLang="ja-JP" sz="2400" dirty="0" smtClean="0"/>
              <a:t> ?</a:t>
            </a:r>
          </a:p>
          <a:p>
            <a:pPr lvl="1"/>
            <a:r>
              <a:rPr lang="en-US" altLang="ja-JP" sz="2400" dirty="0"/>
              <a:t>b</a:t>
            </a:r>
            <a:r>
              <a:rPr lang="en-US" altLang="ja-JP" sz="2400" dirty="0" smtClean="0"/>
              <a:t>aryon-baryon interaction(Ξ-N, Λ-Λ)</a:t>
            </a:r>
          </a:p>
          <a:p>
            <a:pPr lvl="1"/>
            <a:r>
              <a:rPr lang="en-US" altLang="ja-JP" sz="2400" dirty="0"/>
              <a:t>r</a:t>
            </a:r>
            <a:r>
              <a:rPr lang="en-US" altLang="ja-JP" sz="2400" dirty="0" smtClean="0"/>
              <a:t>ole of multi-strangeness system in NS core</a:t>
            </a:r>
            <a:endParaRPr kumimoji="1" lang="en-US" altLang="ja-JP" sz="2400" dirty="0" smtClean="0"/>
          </a:p>
          <a:p>
            <a:r>
              <a:rPr lang="en-US" altLang="ja-JP" dirty="0" smtClean="0"/>
              <a:t>Spectroscopic study via the 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 reaction</a:t>
            </a:r>
          </a:p>
          <a:p>
            <a:pPr lvl="1"/>
            <a:r>
              <a:rPr kumimoji="1" lang="en-US" altLang="ja-JP" dirty="0" smtClean="0"/>
              <a:t>BNL-E885 experiment</a:t>
            </a:r>
          </a:p>
          <a:p>
            <a:pPr lvl="2"/>
            <a:r>
              <a:rPr lang="en-US" altLang="ja-JP" sz="2000" dirty="0" smtClean="0"/>
              <a:t>Suggested existence of 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/>
              <a:t>Ξ</a:t>
            </a:r>
            <a:r>
              <a:rPr lang="en-US" altLang="ja-JP" sz="2000" dirty="0" smtClean="0"/>
              <a:t>Be</a:t>
            </a:r>
          </a:p>
          <a:p>
            <a:pPr lvl="2"/>
            <a:r>
              <a:rPr lang="en-US" altLang="ja-JP" sz="2000" dirty="0" smtClean="0"/>
              <a:t>Estimated V</a:t>
            </a:r>
            <a:r>
              <a:rPr lang="en-US" altLang="ja-JP" sz="2000" baseline="-25000" dirty="0" smtClean="0"/>
              <a:t>Ξ</a:t>
            </a:r>
            <a:r>
              <a:rPr lang="en-US" altLang="ja-JP" sz="2000" dirty="0" smtClean="0"/>
              <a:t> and </a:t>
            </a:r>
            <a:r>
              <a:rPr lang="en-US" altLang="ja-JP" sz="2000" dirty="0" err="1" smtClean="0"/>
              <a:t>dσ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dΩ</a:t>
            </a:r>
            <a:endParaRPr lang="en-US" altLang="ja-JP" sz="2000" dirty="0" smtClean="0"/>
          </a:p>
          <a:p>
            <a:pPr lvl="3"/>
            <a:r>
              <a:rPr lang="en-US" altLang="ja-JP" sz="1800" dirty="0" smtClean="0"/>
              <a:t>V</a:t>
            </a:r>
            <a:r>
              <a:rPr lang="en-US" altLang="ja-JP" sz="1800" baseline="-25000" dirty="0" smtClean="0"/>
              <a:t>Ξ</a:t>
            </a:r>
            <a:r>
              <a:rPr lang="ja-JP" altLang="en-US" sz="1800" dirty="0" smtClean="0"/>
              <a:t>～</a:t>
            </a:r>
            <a:r>
              <a:rPr lang="en-US" altLang="ja-JP" sz="1800" dirty="0" smtClean="0"/>
              <a:t>-14 MeV</a:t>
            </a:r>
          </a:p>
          <a:p>
            <a:pPr lvl="3"/>
            <a:r>
              <a:rPr lang="en-US" altLang="ja-JP" sz="1800" dirty="0" err="1" smtClean="0"/>
              <a:t>dσ</a:t>
            </a:r>
            <a:r>
              <a:rPr lang="en-US" altLang="ja-JP" sz="1800" dirty="0" smtClean="0"/>
              <a:t>/</a:t>
            </a:r>
            <a:r>
              <a:rPr lang="en-US" altLang="ja-JP" sz="1800" dirty="0" err="1" smtClean="0"/>
              <a:t>dΩ</a:t>
            </a:r>
            <a:r>
              <a:rPr lang="en-US" altLang="ja-JP" sz="1800" dirty="0" smtClean="0"/>
              <a:t> =89±14nb/</a:t>
            </a:r>
            <a:r>
              <a:rPr lang="en-US" altLang="ja-JP" sz="1800" dirty="0" err="1" smtClean="0"/>
              <a:t>Sr</a:t>
            </a:r>
            <a:r>
              <a:rPr lang="en-US" altLang="ja-JP" sz="1800" dirty="0" smtClean="0"/>
              <a:t>  (θ&lt;8°)</a:t>
            </a:r>
          </a:p>
          <a:p>
            <a:pPr lvl="1"/>
            <a:r>
              <a:rPr lang="en-US" altLang="ja-JP" sz="2400" dirty="0" smtClean="0"/>
              <a:t>J-PARC E05 pilot run (2015)</a:t>
            </a:r>
          </a:p>
          <a:p>
            <a:pPr lvl="2"/>
            <a:r>
              <a:rPr lang="en-US" altLang="ja-JP" sz="2000" dirty="0" smtClean="0"/>
              <a:t>SKS was used as the spectrometer for K+</a:t>
            </a:r>
            <a:endParaRPr lang="en-US" altLang="ja-JP" sz="1600" dirty="0"/>
          </a:p>
          <a:p>
            <a:pPr lvl="2"/>
            <a:r>
              <a:rPr lang="en-US" altLang="ja-JP" sz="2000" dirty="0"/>
              <a:t>B</a:t>
            </a:r>
            <a:r>
              <a:rPr lang="en-US" altLang="ja-JP" sz="2000" dirty="0" smtClean="0"/>
              <a:t>etter missing mass resolution achieved</a:t>
            </a:r>
          </a:p>
          <a:p>
            <a:pPr lvl="2"/>
            <a:r>
              <a:rPr lang="en-US" altLang="ja-JP" sz="1800" dirty="0" smtClean="0"/>
              <a:t>Observe significant excess in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bound region</a:t>
            </a:r>
          </a:p>
          <a:p>
            <a:pPr lvl="2"/>
            <a:endParaRPr lang="en-US" altLang="ja-JP" sz="1800" dirty="0"/>
          </a:p>
          <a:p>
            <a:pPr marL="411480" lvl="1" indent="0">
              <a:buNone/>
            </a:pPr>
            <a:r>
              <a:rPr lang="ja-JP" altLang="en-US" sz="2000" dirty="0" smtClean="0">
                <a:solidFill>
                  <a:schemeClr val="tx1"/>
                </a:solidFill>
              </a:rPr>
              <a:t>→</a:t>
            </a:r>
            <a:r>
              <a:rPr lang="en-US" altLang="ja-JP" sz="2000" dirty="0" smtClean="0">
                <a:solidFill>
                  <a:schemeClr val="tx1"/>
                </a:solidFill>
              </a:rPr>
              <a:t>Latest result will be presented in NSMAT 2016 ! (by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S.Kanatsuki</a:t>
            </a:r>
            <a:r>
              <a:rPr lang="en-US" altLang="ja-JP" sz="2000" dirty="0" smtClean="0">
                <a:solidFill>
                  <a:schemeClr val="tx1"/>
                </a:solidFill>
              </a:rPr>
              <a:t>)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10815" y="5786707"/>
            <a:ext cx="2614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P. </a:t>
            </a:r>
            <a:r>
              <a:rPr lang="en-US" altLang="ja-JP" sz="1000" dirty="0" err="1"/>
              <a:t>Khaustov</a:t>
            </a:r>
            <a:r>
              <a:rPr lang="en-US" altLang="ja-JP" sz="1000" dirty="0"/>
              <a:t> et al., PRC 61 (2000) 054603</a:t>
            </a:r>
            <a:endParaRPr kumimoji="1" lang="ja-JP" altLang="en-US" sz="10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8377139" y="3003693"/>
            <a:ext cx="16900" cy="23439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7708329" y="3753294"/>
            <a:ext cx="68571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809863" y="380689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Bound region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40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Why do we aim for </a:t>
            </a:r>
            <a:r>
              <a:rPr lang="en-US" altLang="ja-JP" dirty="0" smtClean="0"/>
              <a:t>better</a:t>
            </a:r>
            <a:r>
              <a:rPr kumimoji="1" lang="en-US" altLang="ja-JP" dirty="0" smtClean="0"/>
              <a:t> resolution 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r>
              <a:rPr lang="en-US" altLang="ja-JP" dirty="0" smtClean="0"/>
              <a:t>To observe Ξ-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state definitely as peak(s) in missing mass spectra</a:t>
            </a:r>
          </a:p>
          <a:p>
            <a:r>
              <a:rPr lang="en-US" altLang="ja-JP" dirty="0" smtClean="0"/>
              <a:t>To resolve excited states of Ξ-</a:t>
            </a:r>
            <a:r>
              <a:rPr lang="en-US" altLang="ja-JP" dirty="0" err="1" smtClean="0"/>
              <a:t>hypernuclei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sz="2800" dirty="0" smtClean="0"/>
              <a:t>Key to verify  shell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model and baryon-baryon interaction model</a:t>
            </a:r>
          </a:p>
          <a:p>
            <a:pPr lvl="1"/>
            <a:r>
              <a:rPr lang="en-US" altLang="ja-JP" dirty="0" smtClean="0"/>
              <a:t>ΔE&lt;2 MeV is essential</a:t>
            </a:r>
          </a:p>
        </p:txBody>
      </p:sp>
      <p:pic>
        <p:nvPicPr>
          <p:cNvPr id="4" name="image10.png" descr="C:\Users\kanatsuki\Dropbox\think2mac\MyArticle\master\masters_thesis\chapter2\resde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0270" y="3204451"/>
            <a:ext cx="4177537" cy="28615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32531" y="6050775"/>
            <a:ext cx="3995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aseline="30000" dirty="0"/>
              <a:t>12</a:t>
            </a:r>
            <a:r>
              <a:rPr lang="en-US" altLang="ja-JP" sz="1600" baseline="-25000" dirty="0"/>
              <a:t>Ξ</a:t>
            </a:r>
            <a:r>
              <a:rPr lang="en-US" altLang="ja-JP" sz="1600" dirty="0"/>
              <a:t>Be </a:t>
            </a:r>
            <a:r>
              <a:rPr lang="en-US" altLang="ja-JP" sz="1600" dirty="0" smtClean="0"/>
              <a:t> production cross section calculated with DWIA (for ESC08a interaction)</a:t>
            </a:r>
            <a:endParaRPr kumimoji="1" lang="en-US" altLang="ja-JP" sz="1600" dirty="0" smtClean="0"/>
          </a:p>
          <a:p>
            <a:r>
              <a:rPr lang="en-US" altLang="ja-JP" sz="1200" i="1" dirty="0"/>
              <a:t>T. </a:t>
            </a:r>
            <a:r>
              <a:rPr lang="en-US" altLang="ja-JP" sz="1200" i="1" dirty="0" err="1"/>
              <a:t>Motoba</a:t>
            </a:r>
            <a:r>
              <a:rPr lang="en-US" altLang="ja-JP" sz="1200" i="1" dirty="0"/>
              <a:t> and S. Sugimoto, NPA 835 (2010) </a:t>
            </a:r>
            <a:r>
              <a:rPr lang="en-US" altLang="ja-JP" sz="1200" i="1" dirty="0" smtClean="0"/>
              <a:t>223</a:t>
            </a:r>
            <a:endParaRPr lang="en-US" altLang="ja-JP" sz="12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1552" y="5013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1-</a:t>
            </a:r>
            <a:r>
              <a:rPr kumimoji="1"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168" y="35010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1-</a:t>
            </a:r>
            <a:r>
              <a:rPr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0232" y="332494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1-</a:t>
            </a:r>
            <a:r>
              <a:rPr lang="en-US" altLang="ja-JP" baseline="-25000" dirty="0"/>
              <a:t>3</a:t>
            </a:r>
            <a:endParaRPr kumimoji="1" lang="ja-JP" altLang="en-US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44408" y="46293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dirty="0"/>
              <a:t>+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75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nanamura\Dropbox\gakushin2017rev3\setup_v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01153"/>
            <a:ext cx="4067945" cy="56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J-PARC E05 with S-2S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r>
              <a:rPr lang="en-US" altLang="ja-JP" dirty="0" smtClean="0"/>
              <a:t>New spectrometer S-2S</a:t>
            </a:r>
          </a:p>
          <a:p>
            <a:pPr marL="109728" indent="0">
              <a:buNone/>
            </a:pPr>
            <a:r>
              <a:rPr kumimoji="1" lang="en-US" altLang="ja-JP" dirty="0" smtClean="0"/>
              <a:t>(</a:t>
            </a:r>
            <a:r>
              <a:rPr kumimoji="1" lang="en-US" altLang="ja-JP" b="1" dirty="0" smtClean="0"/>
              <a:t>S</a:t>
            </a:r>
            <a:r>
              <a:rPr kumimoji="1" lang="en-US" altLang="ja-JP" dirty="0" smtClean="0"/>
              <a:t>trangeness </a:t>
            </a:r>
            <a:r>
              <a:rPr kumimoji="1" lang="en-US" altLang="ja-JP" b="1" dirty="0" smtClean="0"/>
              <a:t>-2 S</a:t>
            </a:r>
            <a:r>
              <a:rPr kumimoji="1" lang="en-US" altLang="ja-JP" dirty="0" smtClean="0"/>
              <a:t>pectrometer)</a:t>
            </a:r>
          </a:p>
          <a:p>
            <a:pPr lvl="1"/>
            <a:r>
              <a:rPr kumimoji="1" lang="en-US" altLang="ja-JP" sz="2400" dirty="0" smtClean="0"/>
              <a:t>Consists of two Q magnets and D magnet</a:t>
            </a:r>
          </a:p>
          <a:p>
            <a:pPr lvl="1"/>
            <a:r>
              <a:rPr lang="en-US" altLang="ja-JP" sz="2400" dirty="0" smtClean="0"/>
              <a:t>Acceptance 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60 </a:t>
            </a:r>
            <a:r>
              <a:rPr lang="en-US" altLang="ja-JP" sz="2400" dirty="0" err="1" smtClean="0"/>
              <a:t>msr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Momentum resolution </a:t>
            </a:r>
            <a:r>
              <a:rPr kumimoji="1" lang="en-US" altLang="ja-JP" sz="2400" dirty="0" err="1" smtClean="0"/>
              <a:t>Δp</a:t>
            </a:r>
            <a:r>
              <a:rPr kumimoji="1" lang="en-US" altLang="ja-JP" sz="2400" dirty="0" smtClean="0"/>
              <a:t>/p =5×10</a:t>
            </a:r>
            <a:r>
              <a:rPr kumimoji="1" lang="en-US" altLang="ja-JP" sz="2400" baseline="30000" dirty="0" smtClean="0"/>
              <a:t>-4 </a:t>
            </a:r>
            <a:r>
              <a:rPr kumimoji="1" lang="en-US" altLang="ja-JP" sz="2000" dirty="0" smtClean="0"/>
              <a:t>(FWHM)</a:t>
            </a:r>
            <a:endParaRPr kumimoji="1" lang="en-US" altLang="ja-JP" sz="2400" baseline="30000" dirty="0" smtClean="0"/>
          </a:p>
          <a:p>
            <a:pPr marL="411480" lvl="1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dirty="0" smtClean="0">
                <a:solidFill>
                  <a:srgbClr val="FF0000"/>
                </a:solidFill>
              </a:rPr>
              <a:t>better missing mass resolution and statistics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/>
              <a:t>w</a:t>
            </a:r>
            <a:r>
              <a:rPr kumimoji="1" lang="en-US" altLang="ja-JP" sz="2400" dirty="0" smtClean="0"/>
              <a:t>ill be installed K1.8 beamline </a:t>
            </a:r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2018 fiscal year</a:t>
            </a:r>
          </a:p>
          <a:p>
            <a:pPr lvl="1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61375" y="6121980"/>
            <a:ext cx="2275121" cy="6634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1.8 GeV/c </a:t>
            </a:r>
            <a:r>
              <a:rPr lang="en-US" altLang="ja-JP" dirty="0" smtClean="0">
                <a:solidFill>
                  <a:srgbClr val="002060"/>
                </a:solidFill>
              </a:rPr>
              <a:t>K-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Δp</a:t>
            </a:r>
            <a:r>
              <a:rPr kumimoji="1" lang="en-US" altLang="ja-JP" dirty="0" smtClean="0">
                <a:solidFill>
                  <a:srgbClr val="002060"/>
                </a:solidFill>
              </a:rPr>
              <a:t>/p=1.0×10</a:t>
            </a:r>
            <a:r>
              <a:rPr kumimoji="1" lang="en-US" altLang="ja-JP" baseline="30000" dirty="0" smtClean="0">
                <a:solidFill>
                  <a:srgbClr val="002060"/>
                </a:solidFill>
              </a:rPr>
              <a:t>-3</a:t>
            </a:r>
            <a:endParaRPr kumimoji="1" lang="ja-JP" altLang="en-US" baseline="300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03506" y="741620"/>
            <a:ext cx="2190858" cy="37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K+ </a:t>
            </a:r>
            <a:r>
              <a:rPr lang="ja-JP" altLang="en-US" dirty="0" smtClean="0">
                <a:solidFill>
                  <a:srgbClr val="FF0000"/>
                </a:solidFill>
              </a:rPr>
              <a:t>～</a:t>
            </a:r>
            <a:r>
              <a:rPr lang="en-US" altLang="ja-JP" dirty="0" smtClean="0">
                <a:solidFill>
                  <a:srgbClr val="FF0000"/>
                </a:solidFill>
              </a:rPr>
              <a:t>1.4 GeV/c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7826920" y="2492896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6156176" y="1459364"/>
            <a:ext cx="115212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7826274" y="3789040"/>
            <a:ext cx="0" cy="10801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5941392" y="5784013"/>
            <a:ext cx="1368152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1056"/>
              </p:ext>
            </p:extLst>
          </p:nvPr>
        </p:nvGraphicFramePr>
        <p:xfrm>
          <a:off x="251520" y="4312637"/>
          <a:ext cx="583264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545402"/>
                <a:gridCol w="1675783"/>
                <a:gridCol w="1315319"/>
              </a:tblGrid>
              <a:tr h="21403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Acceptance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[</a:t>
                      </a:r>
                      <a:r>
                        <a:rPr kumimoji="1" lang="en-US" altLang="ja-JP" dirty="0" err="1" smtClean="0"/>
                        <a:t>mSr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Peak counts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ΔM[MeV]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BNL</a:t>
                      </a:r>
                      <a:r>
                        <a:rPr kumimoji="1" lang="en-US" altLang="ja-JP" baseline="0" dirty="0" smtClean="0"/>
                        <a:t> E885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42(θ&lt;8°)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E05</a:t>
                      </a:r>
                      <a:r>
                        <a:rPr kumimoji="1" lang="en-US" altLang="ja-JP" baseline="0" dirty="0" smtClean="0"/>
                        <a:t> (pilot)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E05 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With S-2S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60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8218365" y="3131676"/>
            <a:ext cx="82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Q1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218364" y="2762344"/>
            <a:ext cx="5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Q2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087369" y="15371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Significanc</a:t>
            </a:r>
            <a:r>
              <a:rPr lang="en-US" altLang="ja-JP" sz="3200" dirty="0" smtClean="0"/>
              <a:t>e of Magnetic Field Measurement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r>
              <a:rPr lang="en-US" altLang="ja-JP" dirty="0" smtClean="0"/>
              <a:t>We will use calculated magnetic field for analysis</a:t>
            </a:r>
          </a:p>
          <a:p>
            <a:pPr lvl="1"/>
            <a:r>
              <a:rPr lang="en-US" altLang="ja-JP" sz="2400" dirty="0" smtClean="0"/>
              <a:t>The difference between calculated magnetic field and real one may make momentum resolution worse.</a:t>
            </a:r>
            <a:endParaRPr lang="en-US" altLang="ja-JP" dirty="0"/>
          </a:p>
          <a:p>
            <a:r>
              <a:rPr lang="en-US" altLang="ja-JP" sz="2400" dirty="0"/>
              <a:t>Optimizing B-H curve and </a:t>
            </a:r>
            <a:r>
              <a:rPr lang="en-US" altLang="ja-JP" sz="2400" dirty="0" smtClean="0"/>
              <a:t>3D-model, we make calculated magnetic field accurate.</a:t>
            </a:r>
          </a:p>
          <a:p>
            <a:pPr lvl="1"/>
            <a:r>
              <a:rPr lang="en-US" altLang="ja-JP" sz="2400" dirty="0"/>
              <a:t>As for the field map of the Q magnets, the consistency has been confirmed within +/-0.1%. </a:t>
            </a:r>
            <a:endParaRPr lang="en-US" altLang="ja-JP" sz="2400" dirty="0" smtClean="0"/>
          </a:p>
          <a:p>
            <a:pPr lvl="1"/>
            <a:endParaRPr lang="en-US" altLang="ja-JP" sz="2400" dirty="0" smtClean="0"/>
          </a:p>
          <a:p>
            <a:r>
              <a:rPr lang="en-US" altLang="ja-JP" sz="2400" dirty="0" smtClean="0"/>
              <a:t>For S-2S D1 magnet, we study </a:t>
            </a:r>
            <a:r>
              <a:rPr lang="en-US" altLang="ja-JP" sz="2400" dirty="0"/>
              <a:t>operation </a:t>
            </a:r>
            <a:r>
              <a:rPr lang="en-US" altLang="ja-JP" sz="2400" dirty="0" smtClean="0"/>
              <a:t>characteristics and measure magnetic field map.</a:t>
            </a:r>
          </a:p>
        </p:txBody>
      </p:sp>
    </p:spTree>
    <p:extLst>
      <p:ext uri="{BB962C8B-B14F-4D97-AF65-F5344CB8AC3E}">
        <p14:creationId xmlns:p14="http://schemas.microsoft.com/office/powerpoint/2010/main" val="3375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S-2S D1 magnet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r>
              <a:rPr lang="en-US" altLang="ja-JP" dirty="0" smtClean="0"/>
              <a:t>Gap volume:</a:t>
            </a:r>
            <a:r>
              <a:rPr lang="en-US" altLang="ja-JP" sz="2400" dirty="0"/>
              <a:t>800×320×3650  [mm</a:t>
            </a:r>
            <a:r>
              <a:rPr lang="en-US" altLang="ja-JP" sz="2400" baseline="30000" dirty="0"/>
              <a:t>3</a:t>
            </a:r>
            <a:r>
              <a:rPr lang="en-US" altLang="ja-JP" sz="2400" dirty="0" smtClean="0"/>
              <a:t>]</a:t>
            </a:r>
          </a:p>
          <a:p>
            <a:r>
              <a:rPr lang="en-US" altLang="ja-JP" sz="2400" dirty="0" smtClean="0"/>
              <a:t>Maximum  central magnetic Field : 1.475 [T]</a:t>
            </a:r>
          </a:p>
          <a:p>
            <a:r>
              <a:rPr lang="en-US" altLang="ja-JP" sz="2400" dirty="0" smtClean="0"/>
              <a:t>Maximum current: 2500 [A]</a:t>
            </a:r>
          </a:p>
          <a:p>
            <a:endParaRPr lang="en-US" altLang="ja-JP" sz="2400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image17.png" descr="スクリーンショット 2015-12-24 9.09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9938" y="2492896"/>
            <a:ext cx="5315127" cy="41330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5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study of operation characteristics S-2S D1 magnet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49792"/>
          </a:xfrm>
        </p:spPr>
        <p:txBody>
          <a:bodyPr/>
          <a:lstStyle/>
          <a:p>
            <a:r>
              <a:rPr lang="en-US" altLang="ja-JP" dirty="0" smtClean="0"/>
              <a:t>We put NMR probe in D1 magnet</a:t>
            </a:r>
          </a:p>
          <a:p>
            <a:pPr lvl="1"/>
            <a:r>
              <a:rPr lang="en-US" altLang="ja-JP" dirty="0" smtClean="0"/>
              <a:t>NMR is also used to correct calculated field map and measured one with Hall-probe</a:t>
            </a:r>
          </a:p>
          <a:p>
            <a:r>
              <a:rPr lang="en-US" altLang="ja-JP" dirty="0" smtClean="0"/>
              <a:t> We take data for</a:t>
            </a:r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ong-term stability</a:t>
            </a:r>
          </a:p>
          <a:p>
            <a:pPr lvl="1"/>
            <a:r>
              <a:rPr lang="en-US" altLang="ja-JP" dirty="0" smtClean="0"/>
              <a:t>Excitation curve</a:t>
            </a:r>
          </a:p>
          <a:p>
            <a:pPr lvl="1"/>
            <a:r>
              <a:rPr lang="en-US" altLang="ja-JP" dirty="0" smtClean="0"/>
              <a:t>Hysteresis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91" y="2708920"/>
            <a:ext cx="4091984" cy="3672408"/>
          </a:xfrm>
          <a:prstGeom prst="rect">
            <a:avLst/>
          </a:prstGeom>
        </p:spPr>
      </p:pic>
      <p:sp>
        <p:nvSpPr>
          <p:cNvPr id="9" name="円弧 8"/>
          <p:cNvSpPr/>
          <p:nvPr/>
        </p:nvSpPr>
        <p:spPr>
          <a:xfrm>
            <a:off x="2092492" y="3696393"/>
            <a:ext cx="5652140" cy="5076564"/>
          </a:xfrm>
          <a:prstGeom prst="arc">
            <a:avLst>
              <a:gd name="adj1" fmla="val 17916294"/>
              <a:gd name="adj2" fmla="val 192577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4047" y="37843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2270" y="4564546"/>
            <a:ext cx="179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NMR probe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 flipH="1">
            <a:off x="6991657" y="4514757"/>
            <a:ext cx="60656" cy="607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" y="1916832"/>
            <a:ext cx="9144000" cy="40226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lang="en-US" altLang="ja-JP" dirty="0" smtClean="0"/>
              <a:t>Long–term stability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832648"/>
          </a:xfrm>
        </p:spPr>
        <p:txBody>
          <a:bodyPr/>
          <a:lstStyle/>
          <a:p>
            <a:r>
              <a:rPr lang="en-US" altLang="ja-JP" dirty="0" smtClean="0"/>
              <a:t>From excitation @1500A, we had taken NMR data for about 90minutes. (every 30seconds)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10 minutes after excitation, NMR value becomes very stable.</a:t>
            </a:r>
            <a:r>
              <a:rPr lang="ja-JP" altLang="en-US" dirty="0" smtClean="0"/>
              <a:t> </a:t>
            </a:r>
            <a:r>
              <a:rPr lang="en-US" altLang="ja-JP" dirty="0" smtClean="0"/>
              <a:t>(σ= 1.6μT)</a:t>
            </a:r>
          </a:p>
        </p:txBody>
      </p:sp>
    </p:spTree>
    <p:extLst>
      <p:ext uri="{BB962C8B-B14F-4D97-AF65-F5344CB8AC3E}">
        <p14:creationId xmlns:p14="http://schemas.microsoft.com/office/powerpoint/2010/main" val="3375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1305</TotalTime>
  <Words>1162</Words>
  <Application>Microsoft Office PowerPoint</Application>
  <PresentationFormat>画面に合わせる (4:3)</PresentationFormat>
  <Paragraphs>261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アーバン</vt:lpstr>
      <vt:lpstr>Magnetic Field measurement of the S-2S D1 magnet</vt:lpstr>
      <vt:lpstr>Contents</vt:lpstr>
      <vt:lpstr>Study of Xi-hypernuclei</vt:lpstr>
      <vt:lpstr>Why do we aim for better resolution ?</vt:lpstr>
      <vt:lpstr>J-PARC E05 with S-2S</vt:lpstr>
      <vt:lpstr>Significance of Magnetic Field Measurement</vt:lpstr>
      <vt:lpstr>S-2S D1 magnet</vt:lpstr>
      <vt:lpstr>study of operation characteristics S-2S D1 magnet</vt:lpstr>
      <vt:lpstr>Long–term stability</vt:lpstr>
      <vt:lpstr>Excitation and hysteresis curve</vt:lpstr>
      <vt:lpstr>Consideration of field mapping volume</vt:lpstr>
      <vt:lpstr>Field mapping system</vt:lpstr>
      <vt:lpstr>Transformation between coordinates </vt:lpstr>
      <vt:lpstr>Error evaluation</vt:lpstr>
      <vt:lpstr>Present status</vt:lpstr>
      <vt:lpstr>Summary</vt:lpstr>
      <vt:lpstr>Back up</vt:lpstr>
      <vt:lpstr>How long should we wait to take data from the mover moving ? </vt:lpstr>
      <vt:lpstr>Standard and resolution of survey</vt:lpstr>
      <vt:lpstr>Simulation for error estimate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98</cp:revision>
  <dcterms:created xsi:type="dcterms:W3CDTF">2016-11-10T05:47:36Z</dcterms:created>
  <dcterms:modified xsi:type="dcterms:W3CDTF">2016-11-18T23:08:48Z</dcterms:modified>
</cp:coreProperties>
</file>