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324863"/>
        </a:solidFill>
        <a:effectLst/>
        <a:uFillTx/>
        <a:latin typeface="Palatino"/>
        <a:ea typeface="Palatino"/>
        <a:cs typeface="Palatino"/>
        <a:sym typeface="Palatino"/>
      </a:defRPr>
    </a:lvl1pPr>
    <a:lvl2pPr marL="0" marR="0" indent="22860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324863"/>
        </a:solidFill>
        <a:effectLst/>
        <a:uFillTx/>
        <a:latin typeface="Palatino"/>
        <a:ea typeface="Palatino"/>
        <a:cs typeface="Palatino"/>
        <a:sym typeface="Palatino"/>
      </a:defRPr>
    </a:lvl2pPr>
    <a:lvl3pPr marL="0" marR="0" indent="45720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324863"/>
        </a:solidFill>
        <a:effectLst/>
        <a:uFillTx/>
        <a:latin typeface="Palatino"/>
        <a:ea typeface="Palatino"/>
        <a:cs typeface="Palatino"/>
        <a:sym typeface="Palatino"/>
      </a:defRPr>
    </a:lvl3pPr>
    <a:lvl4pPr marL="0" marR="0" indent="68580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324863"/>
        </a:solidFill>
        <a:effectLst/>
        <a:uFillTx/>
        <a:latin typeface="Palatino"/>
        <a:ea typeface="Palatino"/>
        <a:cs typeface="Palatino"/>
        <a:sym typeface="Palatino"/>
      </a:defRPr>
    </a:lvl4pPr>
    <a:lvl5pPr marL="0" marR="0" indent="91440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324863"/>
        </a:solidFill>
        <a:effectLst/>
        <a:uFillTx/>
        <a:latin typeface="Palatino"/>
        <a:ea typeface="Palatino"/>
        <a:cs typeface="Palatino"/>
        <a:sym typeface="Palatino"/>
      </a:defRPr>
    </a:lvl5pPr>
    <a:lvl6pPr marL="0" marR="0" indent="114300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324863"/>
        </a:solidFill>
        <a:effectLst/>
        <a:uFillTx/>
        <a:latin typeface="Palatino"/>
        <a:ea typeface="Palatino"/>
        <a:cs typeface="Palatino"/>
        <a:sym typeface="Palatino"/>
      </a:defRPr>
    </a:lvl6pPr>
    <a:lvl7pPr marL="0" marR="0" indent="137160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324863"/>
        </a:solidFill>
        <a:effectLst/>
        <a:uFillTx/>
        <a:latin typeface="Palatino"/>
        <a:ea typeface="Palatino"/>
        <a:cs typeface="Palatino"/>
        <a:sym typeface="Palatino"/>
      </a:defRPr>
    </a:lvl7pPr>
    <a:lvl8pPr marL="0" marR="0" indent="160020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324863"/>
        </a:solidFill>
        <a:effectLst/>
        <a:uFillTx/>
        <a:latin typeface="Palatino"/>
        <a:ea typeface="Palatino"/>
        <a:cs typeface="Palatino"/>
        <a:sym typeface="Palatino"/>
      </a:defRPr>
    </a:lvl8pPr>
    <a:lvl9pPr marL="0" marR="0" indent="182880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324863"/>
        </a:solidFill>
        <a:effectLst/>
        <a:uFillTx/>
        <a:latin typeface="Palatino"/>
        <a:ea typeface="Palatino"/>
        <a:cs typeface="Palatino"/>
        <a:sym typeface="Palatino"/>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Palatino"/>
          <a:ea typeface="Palatino"/>
          <a:cs typeface="Palatino"/>
        </a:font>
        <a:srgbClr val="6D6A67"/>
      </a:tcTxStyle>
      <a:tcStyle>
        <a:tcBdr>
          <a:left>
            <a:ln w="12700" cap="flat">
              <a:solidFill>
                <a:srgbClr val="7695B6"/>
              </a:solidFill>
              <a:prstDash val="solid"/>
              <a:miter lim="400000"/>
            </a:ln>
          </a:left>
          <a:right>
            <a:ln w="12700" cap="flat">
              <a:solidFill>
                <a:srgbClr val="7695B6"/>
              </a:solidFill>
              <a:prstDash val="solid"/>
              <a:miter lim="400000"/>
            </a:ln>
          </a:right>
          <a:top>
            <a:ln w="12700" cap="flat">
              <a:solidFill>
                <a:srgbClr val="7695B6"/>
              </a:solidFill>
              <a:prstDash val="solid"/>
              <a:miter lim="400000"/>
            </a:ln>
          </a:top>
          <a:bottom>
            <a:ln w="12700" cap="flat">
              <a:solidFill>
                <a:srgbClr val="7695B6"/>
              </a:solidFill>
              <a:prstDash val="solid"/>
              <a:miter lim="400000"/>
            </a:ln>
          </a:bottom>
          <a:insideH>
            <a:ln w="12700" cap="flat">
              <a:solidFill>
                <a:srgbClr val="7695B6"/>
              </a:solidFill>
              <a:prstDash val="solid"/>
              <a:miter lim="400000"/>
            </a:ln>
          </a:insideH>
          <a:insideV>
            <a:ln w="12700" cap="flat">
              <a:solidFill>
                <a:srgbClr val="7695B6"/>
              </a:solidFill>
              <a:prstDash val="solid"/>
              <a:miter lim="400000"/>
            </a:ln>
          </a:insideV>
        </a:tcBdr>
        <a:fill>
          <a:noFill/>
        </a:fill>
      </a:tcStyle>
    </a:wholeTbl>
    <a:band2H>
      <a:tcTxStyle/>
      <a:tcStyle>
        <a:tcBdr/>
        <a:fill>
          <a:solidFill>
            <a:srgbClr val="C5C7C9">
              <a:alpha val="30000"/>
            </a:srgbClr>
          </a:solidFill>
        </a:fill>
      </a:tcStyle>
    </a:band2H>
    <a:firstCol>
      <a:tcTxStyle b="off" i="off">
        <a:font>
          <a:latin typeface="Palatino"/>
          <a:ea typeface="Palatino"/>
          <a:cs typeface="Palatino"/>
        </a:font>
        <a:srgbClr val="F6F4EF"/>
      </a:tcTxStyle>
      <a:tcStyle>
        <a:tcBdr>
          <a:left>
            <a:ln w="12700" cap="flat">
              <a:solidFill>
                <a:srgbClr val="7695B6"/>
              </a:solidFill>
              <a:prstDash val="solid"/>
              <a:miter lim="400000"/>
            </a:ln>
          </a:left>
          <a:right>
            <a:ln w="12700" cap="flat">
              <a:noFill/>
              <a:miter lim="400000"/>
            </a:ln>
          </a:right>
          <a:top>
            <a:ln w="12700" cap="flat">
              <a:solidFill>
                <a:srgbClr val="D6D3CB">
                  <a:alpha val="85000"/>
                </a:srgbClr>
              </a:solidFill>
              <a:prstDash val="solid"/>
              <a:miter lim="400000"/>
            </a:ln>
          </a:top>
          <a:bottom>
            <a:ln w="12700" cap="flat">
              <a:solidFill>
                <a:srgbClr val="D6D3CB">
                  <a:alpha val="85000"/>
                </a:srgbClr>
              </a:solidFill>
              <a:prstDash val="solid"/>
              <a:miter lim="400000"/>
            </a:ln>
          </a:bottom>
          <a:insideH>
            <a:ln w="12700" cap="flat">
              <a:solidFill>
                <a:srgbClr val="D6D3CB">
                  <a:alpha val="85000"/>
                </a:srgbClr>
              </a:solidFill>
              <a:prstDash val="solid"/>
              <a:miter lim="400000"/>
            </a:ln>
          </a:insideH>
          <a:insideV>
            <a:ln w="12700" cap="flat">
              <a:solidFill>
                <a:srgbClr val="7695B6"/>
              </a:solidFill>
              <a:prstDash val="solid"/>
              <a:miter lim="400000"/>
            </a:ln>
          </a:insideV>
        </a:tcBdr>
        <a:fill>
          <a:noFill/>
        </a:fill>
      </a:tcStyle>
    </a:firstCol>
    <a:lastRow>
      <a:tcTxStyle b="off" i="off">
        <a:font>
          <a:latin typeface="Palatino"/>
          <a:ea typeface="Palatino"/>
          <a:cs typeface="Palatino"/>
        </a:font>
        <a:srgbClr val="6D6A67"/>
      </a:tcTxStyle>
      <a:tcStyle>
        <a:tcBdr>
          <a:left>
            <a:ln w="12700" cap="flat">
              <a:noFill/>
              <a:miter lim="400000"/>
            </a:ln>
          </a:left>
          <a:right>
            <a:ln w="12700" cap="flat">
              <a:noFill/>
              <a:miter lim="400000"/>
            </a:ln>
          </a:right>
          <a:top>
            <a:ln w="25400" cap="flat">
              <a:solidFill>
                <a:srgbClr val="7695B6"/>
              </a:solidFill>
              <a:prstDash val="solid"/>
              <a:miter lim="400000"/>
            </a:ln>
          </a:top>
          <a:bottom>
            <a:ln w="12700" cap="flat">
              <a:solidFill>
                <a:srgbClr val="7695B6"/>
              </a:solidFill>
              <a:prstDash val="solid"/>
              <a:miter lim="400000"/>
            </a:ln>
          </a:bottom>
          <a:insideH>
            <a:ln w="12700" cap="flat">
              <a:solidFill>
                <a:srgbClr val="7695B6"/>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solidFill>
                <a:srgbClr val="7695B6"/>
              </a:solidFill>
              <a:prstDash val="solid"/>
              <a:miter lim="400000"/>
            </a:ln>
          </a:top>
          <a:bottom>
            <a:ln w="0" cap="flat">
              <a:noFill/>
              <a:miter lim="400000"/>
            </a:ln>
          </a:bottom>
          <a:insideH>
            <a:ln w="12700" cap="flat">
              <a:solidFill>
                <a:srgbClr val="7695B6"/>
              </a:solidFill>
              <a:prstDash val="solid"/>
              <a:miter lim="400000"/>
            </a:ln>
          </a:insideH>
          <a:insideV>
            <a:ln w="12700" cap="flat">
              <a:noFill/>
              <a:miter lim="400000"/>
            </a:ln>
          </a:insideV>
        </a:tcBdr>
        <a:fill>
          <a:noFill/>
        </a:fill>
      </a:tcStyle>
    </a:firstRow>
  </a:tblStyle>
  <a:tblStyle styleId="{C7B018BB-80A7-4F77-B60F-C8B233D01FF8}" styleName="">
    <a:tblBg/>
    <a:wholeTbl>
      <a:tcTxStyle b="off" i="off">
        <a:font>
          <a:latin typeface="Palatino"/>
          <a:ea typeface="Palatino"/>
          <a:cs typeface="Palatino"/>
        </a:font>
        <a:srgbClr val="6D6A67"/>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noFill/>
        </a:fill>
      </a:tcStyle>
    </a:wholeTbl>
    <a:band2H>
      <a:tcTxStyle/>
      <a:tcStyle>
        <a:tcBdr/>
        <a:fill>
          <a:solidFill>
            <a:srgbClr val="EEEBE2">
              <a:alpha val="85000"/>
            </a:srgbClr>
          </a:solidFill>
        </a:fill>
      </a:tcStyle>
    </a:band2H>
    <a:firstCol>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ff" i="off">
        <a:font>
          <a:latin typeface="Palatino"/>
          <a:ea typeface="Palatino"/>
          <a:cs typeface="Palatino"/>
        </a:font>
        <a:srgbClr val="6D6A67"/>
      </a:tcTxStyle>
      <a:tcStyle>
        <a:tcBdr>
          <a:left>
            <a:ln w="12700" cap="flat">
              <a:noFill/>
              <a:miter lim="400000"/>
            </a:ln>
          </a:left>
          <a:right>
            <a:ln w="12700" cap="flat">
              <a:noFill/>
              <a:miter lim="400000"/>
            </a:ln>
          </a:right>
          <a:top>
            <a:ln w="25400" cap="flat">
              <a:solidFill>
                <a:srgbClr val="5D5D5D"/>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Row>
  </a:tblStyle>
  <a:tblStyle styleId="{EEE7283C-3CF3-47DC-8721-378D4A62B228}" styleName="">
    <a:tblBg/>
    <a:wholeTbl>
      <a:tcTxStyle b="off" i="off">
        <a:font>
          <a:latin typeface="Palatino"/>
          <a:ea typeface="Palatino"/>
          <a:cs typeface="Palatino"/>
        </a:font>
        <a:srgbClr val="6D6A67"/>
      </a:tcTxStyle>
      <a:tcStyle>
        <a:tcBdr>
          <a:left>
            <a:ln w="12700" cap="flat">
              <a:noFill/>
              <a:miter lim="400000"/>
            </a:ln>
          </a:left>
          <a:right>
            <a:ln w="12700" cap="flat">
              <a:noFill/>
              <a:miter lim="400000"/>
            </a:ln>
          </a:right>
          <a:top>
            <a:ln w="12700" cap="flat">
              <a:solidFill>
                <a:srgbClr val="615F5C"/>
              </a:solidFill>
              <a:custDash>
                <a:ds d="200000" sp="200000"/>
              </a:custDash>
              <a:miter lim="400000"/>
            </a:ln>
          </a:top>
          <a:bottom>
            <a:ln w="12700" cap="flat">
              <a:solidFill>
                <a:srgbClr val="615F5C"/>
              </a:solidFill>
              <a:custDash>
                <a:ds d="200000" sp="200000"/>
              </a:custDash>
              <a:miter lim="400000"/>
            </a:ln>
          </a:bottom>
          <a:insideH>
            <a:ln w="12700" cap="flat">
              <a:solidFill>
                <a:srgbClr val="615F5C"/>
              </a:solidFill>
              <a:custDash>
                <a:ds d="200000" sp="200000"/>
              </a:custDash>
              <a:miter lim="400000"/>
            </a:ln>
          </a:insideH>
          <a:insideV>
            <a:ln w="12700" cap="flat">
              <a:noFill/>
              <a:miter lim="400000"/>
            </a:ln>
          </a:insideV>
        </a:tcBdr>
        <a:fill>
          <a:noFill/>
        </a:fill>
      </a:tcStyle>
    </a:wholeTbl>
    <a:band2H>
      <a:tcTxStyle/>
      <a:tcStyle>
        <a:tcBdr/>
        <a:fill>
          <a:solidFill>
            <a:srgbClr val="DBD8CD">
              <a:alpha val="85000"/>
            </a:srgbClr>
          </a:solidFill>
        </a:fill>
      </a:tcStyle>
    </a:band2H>
    <a:firstCol>
      <a:tcTxStyle b="off" i="off">
        <a:font>
          <a:latin typeface="Palatino"/>
          <a:ea typeface="Palatino"/>
          <a:cs typeface="Palatino"/>
        </a:font>
        <a:srgbClr val="6D6A67"/>
      </a:tcTxStyle>
      <a:tcStyle>
        <a:tcBdr>
          <a:left>
            <a:ln w="12700" cap="flat">
              <a:noFill/>
              <a:miter lim="400000"/>
            </a:ln>
          </a:left>
          <a:right>
            <a:ln w="12700" cap="flat">
              <a:noFill/>
              <a:miter lim="400000"/>
            </a:ln>
          </a:right>
          <a:top>
            <a:ln w="12700" cap="flat">
              <a:solidFill>
                <a:srgbClr val="615F5C"/>
              </a:solidFill>
              <a:custDash>
                <a:ds d="200000" sp="200000"/>
              </a:custDash>
              <a:miter lim="400000"/>
            </a:ln>
          </a:top>
          <a:bottom>
            <a:ln w="12700" cap="flat">
              <a:solidFill>
                <a:srgbClr val="615F5C"/>
              </a:solidFill>
              <a:custDash>
                <a:ds d="200000" sp="200000"/>
              </a:custDash>
              <a:miter lim="400000"/>
            </a:ln>
          </a:bottom>
          <a:insideH>
            <a:ln w="12700" cap="flat">
              <a:solidFill>
                <a:srgbClr val="615F5C"/>
              </a:solidFill>
              <a:custDash>
                <a:ds d="200000" sp="200000"/>
              </a:custDash>
              <a:miter lim="400000"/>
            </a:ln>
          </a:insideH>
          <a:insideV>
            <a:ln w="12700" cap="flat">
              <a:noFill/>
              <a:miter lim="400000"/>
            </a:ln>
          </a:insideV>
        </a:tcBdr>
        <a:fill>
          <a:solidFill>
            <a:srgbClr val="EEEBE2">
              <a:alpha val="85000"/>
            </a:srgbClr>
          </a:solidFill>
        </a:fill>
      </a:tcStyle>
    </a:firstCol>
    <a:la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0" cap="flat">
              <a:noFill/>
              <a:miter lim="400000"/>
            </a:ln>
          </a:top>
          <a:bottom>
            <a:ln w="12700" cap="flat">
              <a:noFill/>
              <a:miter lim="400000"/>
            </a:ln>
          </a:bottom>
          <a:insideH>
            <a:ln w="12700" cap="flat">
              <a:solidFill>
                <a:srgbClr val="F3F1DF"/>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12700" cap="flat">
              <a:solidFill>
                <a:srgbClr val="F3F1DF"/>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
          <a:latin typeface="Palatino"/>
          <a:ea typeface="Palatino"/>
          <a:cs typeface="Palatino"/>
        </a:font>
        <a:srgbClr val="6D6A67"/>
      </a:tcTxStyle>
      <a:tcStyle>
        <a:tcBdr>
          <a:left>
            <a:ln w="12700" cap="flat">
              <a:solidFill>
                <a:srgbClr val="A8A49D"/>
              </a:solidFill>
              <a:prstDash val="solid"/>
              <a:miter lim="400000"/>
            </a:ln>
          </a:left>
          <a:right>
            <a:ln w="12700" cap="flat">
              <a:solidFill>
                <a:srgbClr val="A8A49D"/>
              </a:solidFill>
              <a:prstDash val="solid"/>
              <a:miter lim="400000"/>
            </a:ln>
          </a:right>
          <a:top>
            <a:ln w="12700" cap="flat">
              <a:noFill/>
              <a:miter lim="400000"/>
            </a:ln>
          </a:top>
          <a:bottom>
            <a:ln w="12700" cap="flat">
              <a:noFill/>
              <a:miter lim="400000"/>
            </a:ln>
          </a:bottom>
          <a:insideH>
            <a:ln w="12700" cap="flat">
              <a:noFill/>
              <a:miter lim="400000"/>
            </a:ln>
          </a:insideH>
          <a:insideV>
            <a:ln w="12700" cap="flat">
              <a:solidFill>
                <a:srgbClr val="A8A49D"/>
              </a:solidFill>
              <a:prstDash val="solid"/>
              <a:miter lim="400000"/>
            </a:ln>
          </a:insideV>
        </a:tcBdr>
        <a:fill>
          <a:noFill/>
        </a:fill>
      </a:tcStyle>
    </a:wholeTbl>
    <a:band2H>
      <a:tcTxStyle/>
      <a:tcStyle>
        <a:tcBdr/>
        <a:fill>
          <a:solidFill>
            <a:srgbClr val="C4C1BA">
              <a:alpha val="85000"/>
            </a:srgbClr>
          </a:solidFill>
        </a:fill>
      </a:tcStyle>
    </a:band2H>
    <a:firstCol>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F3F1DF"/>
              </a:solidFill>
              <a:prstDash val="solid"/>
              <a:miter lim="400000"/>
            </a:ln>
          </a:insideV>
        </a:tcBdr>
        <a:fill>
          <a:noFill/>
        </a:fill>
      </a:tcStyle>
    </a:firstCol>
    <a:lastRow>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3F1DF"/>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3F1DF"/>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
          <a:latin typeface="Palatino"/>
          <a:ea typeface="Palatino"/>
          <a:cs typeface="Palatino"/>
        </a:font>
        <a:srgbClr val="6D6A67"/>
      </a:tcTxStyle>
      <a:tcStyle>
        <a:tcBdr>
          <a:left>
            <a:ln w="12700" cap="flat">
              <a:noFill/>
              <a:miter lim="400000"/>
            </a:ln>
          </a:left>
          <a:right>
            <a:ln w="12700" cap="flat">
              <a:noFill/>
              <a:miter lim="400000"/>
            </a:ln>
          </a:right>
          <a:top>
            <a:ln w="25400" cap="flat">
              <a:solidFill>
                <a:srgbClr val="D6D3CB"/>
              </a:solidFill>
              <a:custDash>
                <a:ds d="200000" sp="200000"/>
              </a:custDash>
              <a:miter lim="400000"/>
            </a:ln>
          </a:top>
          <a:bottom>
            <a:ln w="25400" cap="flat">
              <a:solidFill>
                <a:srgbClr val="D6D3CB"/>
              </a:solidFill>
              <a:custDash>
                <a:ds d="200000" sp="200000"/>
              </a:custDash>
              <a:miter lim="400000"/>
            </a:ln>
          </a:bottom>
          <a:insideH>
            <a:ln w="25400" cap="flat">
              <a:solidFill>
                <a:srgbClr val="D6D3CB"/>
              </a:solidFill>
              <a:custDash>
                <a:ds d="200000" sp="200000"/>
              </a:custDash>
              <a:miter lim="400000"/>
            </a:ln>
          </a:insideH>
          <a:insideV>
            <a:ln w="12700" cap="flat">
              <a:noFill/>
              <a:miter lim="400000"/>
            </a:ln>
          </a:insideV>
        </a:tcBdr>
        <a:fill>
          <a:noFill/>
        </a:fill>
      </a:tcStyle>
    </a:wholeTbl>
    <a:band2H>
      <a:tcTxStyle/>
      <a:tcStyle>
        <a:tcBdr/>
        <a:fill>
          <a:solidFill>
            <a:srgbClr val="EEEBE2">
              <a:alpha val="85000"/>
            </a:srgbClr>
          </a:solidFill>
        </a:fill>
      </a:tcStyle>
    </a:band2H>
    <a:firstCol>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D6D3CB"/>
              </a:solidFill>
              <a:prstDash val="solid"/>
              <a:miter lim="400000"/>
            </a:ln>
          </a:insideV>
        </a:tcBdr>
        <a:fill>
          <a:solidFill>
            <a:srgbClr val="8C8982"/>
          </a:solidFill>
        </a:fill>
      </a:tcStyle>
    </a:firstCol>
    <a:lastRow>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D6D3CB"/>
              </a:solidFill>
              <a:prstDash val="solid"/>
              <a:miter lim="400000"/>
            </a:ln>
          </a:insideH>
          <a:insideV>
            <a:ln w="12700" cap="flat">
              <a:noFill/>
              <a:miter lim="400000"/>
            </a:ln>
          </a:insideV>
        </a:tcBdr>
        <a:fill>
          <a:solidFill>
            <a:srgbClr val="A8A49D"/>
          </a:solidFill>
        </a:fill>
      </a:tcStyle>
    </a:lastRow>
    <a:firstRow>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D6D3CB"/>
              </a:solidFill>
              <a:prstDash val="solid"/>
              <a:miter lim="400000"/>
            </a:ln>
          </a:insideH>
          <a:insideV>
            <a:ln w="12700" cap="flat">
              <a:noFill/>
              <a:miter lim="400000"/>
            </a:ln>
          </a:insideV>
        </a:tcBdr>
        <a:fill>
          <a:solidFill>
            <a:srgbClr val="A8A49D"/>
          </a:solidFill>
        </a:fill>
      </a:tcStyle>
    </a:firstRow>
  </a:tblStyle>
  <a:tblStyle styleId="{2708684C-4D16-4618-839F-0558EEFCDFE6}" styleName="">
    <a:tblBg/>
    <a:wholeTbl>
      <a:tcTxStyle b="off" i="off">
        <a:font>
          <a:latin typeface="Palatino"/>
          <a:ea typeface="Palatino"/>
          <a:cs typeface="Palatino"/>
        </a:font>
        <a:srgbClr val="6D6A67"/>
      </a:tcTxStyle>
      <a:tcStyle>
        <a:tcBdr>
          <a:left>
            <a:ln w="25400" cap="flat">
              <a:solidFill>
                <a:srgbClr val="D6D3CB"/>
              </a:solidFill>
              <a:custDash>
                <a:ds d="200000" sp="200000"/>
              </a:custDash>
              <a:miter lim="400000"/>
            </a:ln>
          </a:left>
          <a:right>
            <a:ln w="25400" cap="flat">
              <a:solidFill>
                <a:srgbClr val="D6D3CB"/>
              </a:solidFill>
              <a:custDash>
                <a:ds d="200000" sp="200000"/>
              </a:custDash>
              <a:miter lim="400000"/>
            </a:ln>
          </a:right>
          <a:top>
            <a:ln w="25400" cap="flat">
              <a:solidFill>
                <a:srgbClr val="D6D3CB"/>
              </a:solidFill>
              <a:custDash>
                <a:ds d="200000" sp="200000"/>
              </a:custDash>
              <a:miter lim="400000"/>
            </a:ln>
          </a:top>
          <a:bottom>
            <a:ln w="25400" cap="flat">
              <a:solidFill>
                <a:srgbClr val="D6D3CB"/>
              </a:solidFill>
              <a:custDash>
                <a:ds d="200000" sp="200000"/>
              </a:custDash>
              <a:miter lim="400000"/>
            </a:ln>
          </a:bottom>
          <a:insideH>
            <a:ln w="25400" cap="flat">
              <a:solidFill>
                <a:srgbClr val="D6D3CB"/>
              </a:solidFill>
              <a:custDash>
                <a:ds d="200000" sp="200000"/>
              </a:custDash>
              <a:miter lim="400000"/>
            </a:ln>
          </a:insideH>
          <a:insideV>
            <a:ln w="25400" cap="flat">
              <a:solidFill>
                <a:srgbClr val="D6D3CB"/>
              </a:solidFill>
              <a:custDash>
                <a:ds d="200000" sp="200000"/>
              </a:custDash>
              <a:miter lim="400000"/>
            </a:ln>
          </a:insideV>
        </a:tcBdr>
        <a:fill>
          <a:noFill/>
        </a:fill>
      </a:tcStyle>
    </a:wholeTbl>
    <a:band2H>
      <a:tcTxStyle/>
      <a:tcStyle>
        <a:tcBdr/>
        <a:fill>
          <a:solidFill>
            <a:srgbClr val="EEEBE2">
              <a:alpha val="85000"/>
            </a:srgbClr>
          </a:solidFill>
        </a:fill>
      </a:tcStyle>
    </a:band2H>
    <a:firstCol>
      <a:tcTxStyle b="off" i="off">
        <a:font>
          <a:latin typeface="Palatino"/>
          <a:ea typeface="Palatino"/>
          <a:cs typeface="Palatino"/>
        </a:font>
        <a:srgbClr val="6D6A67"/>
      </a:tcTxStyle>
      <a:tcStyle>
        <a:tcBdr>
          <a:left>
            <a:ln w="12700" cap="flat">
              <a:noFill/>
              <a:miter lim="400000"/>
            </a:ln>
          </a:left>
          <a:right>
            <a:ln w="25400" cap="flat">
              <a:solidFill>
                <a:srgbClr val="D6D3CB"/>
              </a:solidFill>
              <a:prstDash val="solid"/>
              <a:miter lim="400000"/>
            </a:ln>
          </a:right>
          <a:top>
            <a:ln w="25400" cap="flat">
              <a:solidFill>
                <a:srgbClr val="D6D3CB"/>
              </a:solidFill>
              <a:custDash>
                <a:ds d="200000" sp="200000"/>
              </a:custDash>
              <a:miter lim="400000"/>
            </a:ln>
          </a:top>
          <a:bottom>
            <a:ln w="25400" cap="flat">
              <a:solidFill>
                <a:srgbClr val="D6D3CB"/>
              </a:solidFill>
              <a:custDash>
                <a:ds d="200000" sp="200000"/>
              </a:custDash>
              <a:miter lim="400000"/>
            </a:ln>
          </a:bottom>
          <a:insideH>
            <a:ln w="25400" cap="flat">
              <a:solidFill>
                <a:srgbClr val="D6D3CB"/>
              </a:solidFill>
              <a:custDash>
                <a:ds d="200000" sp="200000"/>
              </a:custDash>
              <a:miter lim="400000"/>
            </a:ln>
          </a:insideH>
          <a:insideV>
            <a:ln w="25400" cap="flat">
              <a:solidFill>
                <a:srgbClr val="D6D3CB"/>
              </a:solidFill>
              <a:prstDash val="solid"/>
              <a:miter lim="400000"/>
            </a:ln>
          </a:insideV>
        </a:tcBdr>
        <a:fill>
          <a:noFill/>
        </a:fill>
      </a:tcStyle>
    </a:firstCol>
    <a:lastRow>
      <a:tcTxStyle b="off" i="off">
        <a:font>
          <a:latin typeface="Palatino"/>
          <a:ea typeface="Palatino"/>
          <a:cs typeface="Palatino"/>
        </a:font>
        <a:srgbClr val="6D6A67"/>
      </a:tcTxStyle>
      <a:tcStyle>
        <a:tcBdr>
          <a:left>
            <a:ln w="12700" cap="flat">
              <a:noFill/>
              <a:miter lim="400000"/>
            </a:ln>
          </a:left>
          <a:right>
            <a:ln w="12700" cap="flat">
              <a:noFill/>
              <a:miter lim="400000"/>
            </a:ln>
          </a:right>
          <a:top>
            <a:ln w="25400" cap="flat">
              <a:solidFill>
                <a:srgbClr val="D6D3CB"/>
              </a:solidFill>
              <a:prstDash val="solid"/>
              <a:miter lim="400000"/>
            </a:ln>
          </a:top>
          <a:bottom>
            <a:ln w="12700" cap="flat">
              <a:noFill/>
              <a:miter lim="400000"/>
            </a:ln>
          </a:bottom>
          <a:insideH>
            <a:ln w="25400" cap="flat">
              <a:solidFill>
                <a:srgbClr val="D6D3CB"/>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6D6A67"/>
      </a:tcTxStyle>
      <a:tcStyle>
        <a:tcBdr>
          <a:left>
            <a:ln w="12700" cap="flat">
              <a:noFill/>
              <a:miter lim="400000"/>
            </a:ln>
          </a:left>
          <a:right>
            <a:ln w="12700" cap="flat">
              <a:noFill/>
              <a:miter lim="400000"/>
            </a:ln>
          </a:right>
          <a:top>
            <a:ln w="12700" cap="flat">
              <a:noFill/>
              <a:miter lim="400000"/>
            </a:ln>
          </a:top>
          <a:bottom>
            <a:ln w="25400" cap="flat">
              <a:solidFill>
                <a:srgbClr val="D6D3CB"/>
              </a:solidFill>
              <a:prstDash val="solid"/>
              <a:miter lim="400000"/>
            </a:ln>
          </a:bottom>
          <a:insideH>
            <a:ln w="25400" cap="flat">
              <a:solidFill>
                <a:srgbClr val="D6D3CB"/>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15" d="100"/>
          <a:sy n="115" d="100"/>
        </p:scale>
        <p:origin x="-936" y="-104"/>
      </p:cViewPr>
      <p:guideLst>
        <p:guide orient="horz" pos="3072"/>
        <p:guide pos="4096"/>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notesMaster" Target="notesMasters/notesMaster1.xml"/><Relationship Id="rId27" Type="http://schemas.openxmlformats.org/officeDocument/2006/relationships/printerSettings" Target="printerSettings/printerSettings1.bin"/><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4" name="Shape 174"/>
          <p:cNvSpPr>
            <a:spLocks noGrp="1" noRot="1" noChangeAspect="1"/>
          </p:cNvSpPr>
          <p:nvPr>
            <p:ph type="sldImg"/>
          </p:nvPr>
        </p:nvSpPr>
        <p:spPr>
          <a:xfrm>
            <a:off x="1143000" y="685800"/>
            <a:ext cx="4572000" cy="3429000"/>
          </a:xfrm>
          <a:prstGeom prst="rect">
            <a:avLst/>
          </a:prstGeom>
        </p:spPr>
        <p:txBody>
          <a:bodyPr/>
          <a:lstStyle/>
          <a:p>
            <a:endParaRPr/>
          </a:p>
        </p:txBody>
      </p:sp>
      <p:sp>
        <p:nvSpPr>
          <p:cNvPr id="175" name="Shape 175"/>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3826261378"/>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Shape 199"/>
          <p:cNvSpPr>
            <a:spLocks noGrp="1" noRot="1" noChangeAspect="1"/>
          </p:cNvSpPr>
          <p:nvPr>
            <p:ph type="sldImg"/>
          </p:nvPr>
        </p:nvSpPr>
        <p:spPr>
          <a:prstGeom prst="rect">
            <a:avLst/>
          </a:prstGeom>
        </p:spPr>
        <p:txBody>
          <a:bodyPr/>
          <a:lstStyle/>
          <a:p>
            <a:endParaRPr/>
          </a:p>
        </p:txBody>
      </p:sp>
      <p:sp>
        <p:nvSpPr>
          <p:cNvPr id="200" name="Shape 200"/>
          <p:cNvSpPr>
            <a:spLocks noGrp="1"/>
          </p:cNvSpPr>
          <p:nvPr>
            <p:ph type="body" sz="quarter" idx="1"/>
          </p:nvPr>
        </p:nvSpPr>
        <p:spPr>
          <a:prstGeom prst="rect">
            <a:avLst/>
          </a:prstGeom>
        </p:spPr>
        <p:txBody>
          <a:bodyPr/>
          <a:lstStyle/>
          <a:p>
            <a:pPr>
              <a:defRPr sz="1000"/>
            </a:pPr>
            <a:r>
              <a:t>ストレンジネス物理の主な目的の一つは、よく知られた核子間の相互作用をより一般的にバリオン間の相互作用に拡張することで、</a:t>
            </a:r>
          </a:p>
          <a:p>
            <a:pPr>
              <a:defRPr sz="1000"/>
            </a:pPr>
            <a:r>
              <a:t>軽いu,d,sの3つのクオークからなる系についてはSU(3)対称性を基によく記述されています。</a:t>
            </a:r>
          </a:p>
          <a:p>
            <a:pPr>
              <a:defRPr sz="1000"/>
            </a:pPr>
            <a:r>
              <a:t>こちらの図はSU(3)のバリオン八重項の2体系の既約表現を表しており、このように6つの要素に分かれています。</a:t>
            </a:r>
          </a:p>
          <a:p>
            <a:pPr>
              <a:defRPr sz="1000"/>
            </a:pPr>
            <a:r>
              <a:t>上の2つについてはNN相互作用から分かりますが、それ以外はストレンジエネスが必要となります。特に1sに関してはS=-2の系からしか情報が得られません。</a:t>
            </a:r>
          </a:p>
          <a:p>
            <a:pPr>
              <a:defRPr sz="1000"/>
            </a:pPr>
            <a:r>
              <a:t>S=0,-1の系については核子の散乱実験・ハイパー核生成実験などの豊富なデータがあり研究が進んでいますが、</a:t>
            </a:r>
          </a:p>
          <a:p>
            <a:pPr>
              <a:defRPr sz="1000"/>
            </a:pPr>
            <a:r>
              <a:t>S=-2の系については現状ほとんどデータがありません。</a:t>
            </a:r>
          </a:p>
          <a:p>
            <a:pPr>
              <a:defRPr sz="1000"/>
            </a:pPr>
            <a:r>
              <a:t>特にハイペロン同士の相互作用になると、粒子そのものの寿命が短いため散乱実験は非常に難しくなります。</a:t>
            </a:r>
          </a:p>
          <a:p>
            <a:pPr>
              <a:defRPr sz="1000"/>
            </a:pPr>
            <a:r>
              <a:t>そこで、ダブルハイパー核が重要なプローブとなります。</a:t>
            </a:r>
          </a:p>
          <a:p>
            <a:pPr>
              <a:defRPr sz="1000"/>
            </a:pPr>
            <a:r>
              <a:t>ダブルハイパー核はΛを2つ含んだ原子核で、その質量を測定することでΛ間の相互作用の情報が引き出せます。</a:t>
            </a:r>
          </a:p>
          <a:p>
            <a:pPr>
              <a:defRPr sz="1000"/>
            </a:pPr>
            <a:r>
              <a:t>こちらがその式です。ΔBΛΛがラムダ間の相互作用となります。</a:t>
            </a:r>
          </a:p>
          <a:p>
            <a:pPr>
              <a:defRPr sz="1000"/>
            </a:pPr>
            <a:r>
              <a:t>また、ダブルハイパー核は2つのΛが連続して弱崩壊を起こすため、1umの分解能を持つエマルションを用いて崩壊過程を捉えるのが有効です。</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タイトル &amp; サブタイトル">
    <p:spTree>
      <p:nvGrpSpPr>
        <p:cNvPr id="1" name=""/>
        <p:cNvGrpSpPr/>
        <p:nvPr/>
      </p:nvGrpSpPr>
      <p:grpSpPr>
        <a:xfrm>
          <a:off x="0" y="0"/>
          <a:ext cx="0" cy="0"/>
          <a:chOff x="0" y="0"/>
          <a:chExt cx="0" cy="0"/>
        </a:xfrm>
      </p:grpSpPr>
      <p:grpSp>
        <p:nvGrpSpPr>
          <p:cNvPr id="15" name="Group 15"/>
          <p:cNvGrpSpPr/>
          <p:nvPr/>
        </p:nvGrpSpPr>
        <p:grpSpPr>
          <a:xfrm>
            <a:off x="406399" y="6940486"/>
            <a:ext cx="12192002" cy="50928"/>
            <a:chOff x="0" y="0"/>
            <a:chExt cx="12192000" cy="50926"/>
          </a:xfrm>
        </p:grpSpPr>
        <p:sp>
          <p:nvSpPr>
            <p:cNvPr id="13" name="Shape 13"/>
            <p:cNvSpPr/>
            <p:nvPr/>
          </p:nvSpPr>
          <p:spPr>
            <a:xfrm>
              <a:off x="0" y="0"/>
              <a:ext cx="12192001" cy="127"/>
            </a:xfrm>
            <a:prstGeom prst="line">
              <a:avLst/>
            </a:prstGeom>
            <a:noFill/>
            <a:ln w="12700" cap="flat">
              <a:solidFill>
                <a:schemeClr val="accent1">
                  <a:hueOff val="109193"/>
                  <a:satOff val="-4874"/>
                  <a:lumOff val="12971"/>
                </a:schemeClr>
              </a:solidFill>
              <a:prstDash val="solid"/>
              <a:miter lim="400000"/>
            </a:ln>
            <a:effectLst/>
          </p:spPr>
          <p:txBody>
            <a:bodyPr wrap="square" lIns="50800" tIns="50800" rIns="50800" bIns="50800" numCol="1" anchor="ctr">
              <a:noAutofit/>
            </a:bodyPr>
            <a:lstStyle/>
            <a:p>
              <a:pPr algn="l" defTabSz="457200">
                <a:defRPr sz="1200">
                  <a:solidFill>
                    <a:srgbClr val="000000"/>
                  </a:solidFill>
                  <a:latin typeface="ヒラギノ角ゴ ProN W3"/>
                  <a:ea typeface="ヒラギノ角ゴ ProN W3"/>
                  <a:cs typeface="ヒラギノ角ゴ ProN W3"/>
                  <a:sym typeface="ヒラギノ角ゴ ProN W3"/>
                </a:defRPr>
              </a:pPr>
              <a:endParaRPr/>
            </a:p>
          </p:txBody>
        </p:sp>
        <p:sp>
          <p:nvSpPr>
            <p:cNvPr id="14" name="Shape 14"/>
            <p:cNvSpPr/>
            <p:nvPr/>
          </p:nvSpPr>
          <p:spPr>
            <a:xfrm>
              <a:off x="0" y="50800"/>
              <a:ext cx="12192001" cy="127"/>
            </a:xfrm>
            <a:prstGeom prst="line">
              <a:avLst/>
            </a:prstGeom>
            <a:noFill/>
            <a:ln w="12700" cap="flat">
              <a:solidFill>
                <a:schemeClr val="accent1">
                  <a:hueOff val="109193"/>
                  <a:satOff val="-4874"/>
                  <a:lumOff val="12971"/>
                </a:schemeClr>
              </a:solidFill>
              <a:prstDash val="solid"/>
              <a:miter lim="400000"/>
            </a:ln>
            <a:effectLst/>
          </p:spPr>
          <p:txBody>
            <a:bodyPr wrap="square" lIns="50800" tIns="50800" rIns="50800" bIns="50800" numCol="1" anchor="ctr">
              <a:noAutofit/>
            </a:bodyPr>
            <a:lstStyle/>
            <a:p>
              <a:pPr algn="l" defTabSz="457200">
                <a:defRPr sz="1200">
                  <a:solidFill>
                    <a:srgbClr val="000000"/>
                  </a:solidFill>
                  <a:latin typeface="ヒラギノ角ゴ ProN W3"/>
                  <a:ea typeface="ヒラギノ角ゴ ProN W3"/>
                  <a:cs typeface="ヒラギノ角ゴ ProN W3"/>
                  <a:sym typeface="ヒラギノ角ゴ ProN W3"/>
                </a:defRPr>
              </a:pPr>
              <a:endParaRPr/>
            </a:p>
          </p:txBody>
        </p:sp>
      </p:grpSp>
      <p:sp>
        <p:nvSpPr>
          <p:cNvPr id="16" name="Shape 16"/>
          <p:cNvSpPr>
            <a:spLocks noGrp="1"/>
          </p:cNvSpPr>
          <p:nvPr>
            <p:ph type="body" sz="quarter" idx="13"/>
          </p:nvPr>
        </p:nvSpPr>
        <p:spPr>
          <a:xfrm>
            <a:off x="369422" y="8807450"/>
            <a:ext cx="12255501" cy="406400"/>
          </a:xfrm>
          <a:prstGeom prst="rect">
            <a:avLst/>
          </a:prstGeom>
        </p:spPr>
        <p:txBody>
          <a:bodyPr>
            <a:spAutoFit/>
          </a:bodyPr>
          <a:lstStyle>
            <a:lvl1pPr marL="0" indent="0">
              <a:spcBef>
                <a:spcPts val="0"/>
              </a:spcBef>
              <a:buClrTx/>
              <a:buSzTx/>
              <a:buFontTx/>
              <a:buNone/>
              <a:defRPr sz="1800" i="1">
                <a:solidFill>
                  <a:srgbClr val="5C86B9"/>
                </a:solidFill>
              </a:defRPr>
            </a:lvl1pPr>
          </a:lstStyle>
          <a:p>
            <a:r>
              <a:t>日付</a:t>
            </a:r>
          </a:p>
        </p:txBody>
      </p:sp>
      <p:sp>
        <p:nvSpPr>
          <p:cNvPr id="17" name="Shape 17"/>
          <p:cNvSpPr>
            <a:spLocks noGrp="1"/>
          </p:cNvSpPr>
          <p:nvPr>
            <p:ph type="title"/>
          </p:nvPr>
        </p:nvSpPr>
        <p:spPr>
          <a:xfrm>
            <a:off x="355600" y="3822700"/>
            <a:ext cx="12293600" cy="2108200"/>
          </a:xfrm>
          <a:prstGeom prst="rect">
            <a:avLst/>
          </a:prstGeom>
        </p:spPr>
        <p:txBody>
          <a:bodyPr anchor="b"/>
          <a:lstStyle/>
          <a:p>
            <a:r>
              <a:t>タイトルテキスト</a:t>
            </a:r>
          </a:p>
        </p:txBody>
      </p:sp>
      <p:sp>
        <p:nvSpPr>
          <p:cNvPr id="18" name="Shape 18"/>
          <p:cNvSpPr>
            <a:spLocks noGrp="1"/>
          </p:cNvSpPr>
          <p:nvPr>
            <p:ph type="body" sz="quarter" idx="1"/>
          </p:nvPr>
        </p:nvSpPr>
        <p:spPr>
          <a:xfrm>
            <a:off x="355600" y="8001000"/>
            <a:ext cx="12293600" cy="508000"/>
          </a:xfrm>
          <a:prstGeom prst="rect">
            <a:avLst/>
          </a:prstGeom>
        </p:spPr>
        <p:txBody>
          <a:bodyPr anchor="t"/>
          <a:lstStyle>
            <a:lvl1pPr marL="0" indent="0">
              <a:spcBef>
                <a:spcPts val="1000"/>
              </a:spcBef>
              <a:buClrTx/>
              <a:buSzTx/>
              <a:buFontTx/>
              <a:buNone/>
              <a:defRPr sz="2400">
                <a:solidFill>
                  <a:srgbClr val="5C86B9"/>
                </a:solidFill>
              </a:defRPr>
            </a:lvl1pPr>
            <a:lvl2pPr marL="0" indent="228600">
              <a:spcBef>
                <a:spcPts val="1000"/>
              </a:spcBef>
              <a:buClrTx/>
              <a:buSzTx/>
              <a:buFontTx/>
              <a:buNone/>
              <a:defRPr sz="2400">
                <a:solidFill>
                  <a:srgbClr val="5C86B9"/>
                </a:solidFill>
              </a:defRPr>
            </a:lvl2pPr>
            <a:lvl3pPr marL="0" indent="457200">
              <a:spcBef>
                <a:spcPts val="1000"/>
              </a:spcBef>
              <a:buClrTx/>
              <a:buSzTx/>
              <a:buFontTx/>
              <a:buNone/>
              <a:defRPr sz="2400">
                <a:solidFill>
                  <a:srgbClr val="5C86B9"/>
                </a:solidFill>
              </a:defRPr>
            </a:lvl3pPr>
            <a:lvl4pPr marL="0" indent="685800">
              <a:spcBef>
                <a:spcPts val="1000"/>
              </a:spcBef>
              <a:buClrTx/>
              <a:buSzTx/>
              <a:buFontTx/>
              <a:buNone/>
              <a:defRPr sz="2400">
                <a:solidFill>
                  <a:srgbClr val="5C86B9"/>
                </a:solidFill>
              </a:defRPr>
            </a:lvl4pPr>
            <a:lvl5pPr marL="0" indent="914400">
              <a:spcBef>
                <a:spcPts val="1000"/>
              </a:spcBef>
              <a:buClrTx/>
              <a:buSzTx/>
              <a:buFontTx/>
              <a:buNone/>
              <a:defRPr sz="2400">
                <a:solidFill>
                  <a:srgbClr val="5C86B9"/>
                </a:solidFill>
              </a:defRPr>
            </a:lvl5pPr>
          </a:lstStyle>
          <a:p>
            <a:r>
              <a:t>本文レベル1</a:t>
            </a:r>
          </a:p>
          <a:p>
            <a:pPr lvl="1"/>
            <a:r>
              <a:t>本文レベル2</a:t>
            </a:r>
          </a:p>
          <a:p>
            <a:pPr lvl="2"/>
            <a:r>
              <a:t>本文レベル3</a:t>
            </a:r>
          </a:p>
          <a:p>
            <a:pPr lvl="3"/>
            <a:r>
              <a:t>本文レベル4</a:t>
            </a:r>
          </a:p>
          <a:p>
            <a:pPr lvl="4"/>
            <a:r>
              <a:t>本文レベル 5</a:t>
            </a:r>
          </a:p>
        </p:txBody>
      </p:sp>
      <p:sp>
        <p:nvSpPr>
          <p:cNvPr id="19" name="Shape 19"/>
          <p:cNvSpPr>
            <a:spLocks noGrp="1"/>
          </p:cNvSpPr>
          <p:nvPr>
            <p:ph type="sldNum" sz="quarter" idx="2"/>
          </p:nvPr>
        </p:nvSpPr>
        <p:spPr>
          <a:prstGeom prst="rect">
            <a:avLst/>
          </a:prstGeom>
        </p:spPr>
        <p:txBody>
          <a:bodyPr/>
          <a:lstStyle>
            <a:lvl1pPr>
              <a:defRPr>
                <a:solidFill>
                  <a:srgbClr val="324863"/>
                </a:solid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引用">
    <p:spTree>
      <p:nvGrpSpPr>
        <p:cNvPr id="1" name=""/>
        <p:cNvGrpSpPr/>
        <p:nvPr/>
      </p:nvGrpSpPr>
      <p:grpSpPr>
        <a:xfrm>
          <a:off x="0" y="0"/>
          <a:ext cx="0" cy="0"/>
          <a:chOff x="0" y="0"/>
          <a:chExt cx="0" cy="0"/>
        </a:xfrm>
      </p:grpSpPr>
      <p:sp>
        <p:nvSpPr>
          <p:cNvPr id="111" name="Shape 111"/>
          <p:cNvSpPr>
            <a:spLocks noGrp="1"/>
          </p:cNvSpPr>
          <p:nvPr>
            <p:ph type="body" sz="quarter" idx="13"/>
          </p:nvPr>
        </p:nvSpPr>
        <p:spPr>
          <a:xfrm>
            <a:off x="1270000" y="4305300"/>
            <a:ext cx="10464800" cy="609600"/>
          </a:xfrm>
          <a:prstGeom prst="rect">
            <a:avLst/>
          </a:prstGeom>
        </p:spPr>
        <p:txBody>
          <a:bodyPr>
            <a:spAutoFit/>
          </a:bodyPr>
          <a:lstStyle>
            <a:lvl1pPr marL="0" indent="0" algn="ctr">
              <a:buClrTx/>
              <a:buSzTx/>
              <a:buFontTx/>
              <a:buNone/>
              <a:defRPr sz="3000"/>
            </a:lvl1pPr>
          </a:lstStyle>
          <a:p>
            <a:r>
              <a:t>“ここに引用を入力してください。”</a:t>
            </a:r>
          </a:p>
        </p:txBody>
      </p:sp>
      <p:sp>
        <p:nvSpPr>
          <p:cNvPr id="112" name="Shape 112"/>
          <p:cNvSpPr>
            <a:spLocks noGrp="1"/>
          </p:cNvSpPr>
          <p:nvPr>
            <p:ph type="body" sz="quarter" idx="14"/>
          </p:nvPr>
        </p:nvSpPr>
        <p:spPr>
          <a:xfrm>
            <a:off x="1270000" y="6362700"/>
            <a:ext cx="10464800" cy="609600"/>
          </a:xfrm>
          <a:prstGeom prst="rect">
            <a:avLst/>
          </a:prstGeom>
        </p:spPr>
        <p:txBody>
          <a:bodyPr anchor="t">
            <a:spAutoFit/>
          </a:bodyPr>
          <a:lstStyle>
            <a:lvl1pPr marL="0" indent="0" algn="ctr">
              <a:spcBef>
                <a:spcPts val="1200"/>
              </a:spcBef>
              <a:buClrTx/>
              <a:buSzTx/>
              <a:buFontTx/>
              <a:buNone/>
              <a:defRPr sz="3000" i="1">
                <a:solidFill>
                  <a:srgbClr val="5C86B9"/>
                </a:solidFill>
              </a:defRPr>
            </a:lvl1pPr>
          </a:lstStyle>
          <a:p>
            <a:r>
              <a:t>–Johnny Appleseed</a:t>
            </a:r>
          </a:p>
        </p:txBody>
      </p:sp>
      <p:sp>
        <p:nvSpPr>
          <p:cNvPr id="113" name="Shape 113"/>
          <p:cNvSpPr>
            <a:spLocks noGrp="1"/>
          </p:cNvSpPr>
          <p:nvPr>
            <p:ph type="sldNum" sz="quarter" idx="2"/>
          </p:nvPr>
        </p:nvSpPr>
        <p:spPr>
          <a:prstGeom prst="rect">
            <a:avLst/>
          </a:prstGeom>
        </p:spPr>
        <p:txBody>
          <a:bodyPr/>
          <a:lstStyle>
            <a:lvl1pPr>
              <a:defRPr>
                <a:solidFill>
                  <a:srgbClr val="324863"/>
                </a:solid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写真">
    <p:spTree>
      <p:nvGrpSpPr>
        <p:cNvPr id="1" name=""/>
        <p:cNvGrpSpPr/>
        <p:nvPr/>
      </p:nvGrpSpPr>
      <p:grpSpPr>
        <a:xfrm>
          <a:off x="0" y="0"/>
          <a:ext cx="0" cy="0"/>
          <a:chOff x="0" y="0"/>
          <a:chExt cx="0" cy="0"/>
        </a:xfrm>
      </p:grpSpPr>
      <p:sp>
        <p:nvSpPr>
          <p:cNvPr id="120" name="Shape 120"/>
          <p:cNvSpPr>
            <a:spLocks noGrp="1"/>
          </p:cNvSpPr>
          <p:nvPr>
            <p:ph type="pic" idx="13"/>
          </p:nvPr>
        </p:nvSpPr>
        <p:spPr>
          <a:xfrm>
            <a:off x="0" y="0"/>
            <a:ext cx="13004800" cy="9753600"/>
          </a:xfrm>
          <a:prstGeom prst="rect">
            <a:avLst/>
          </a:prstGeom>
        </p:spPr>
        <p:txBody>
          <a:bodyPr lIns="91439" tIns="45719" rIns="91439" bIns="45719" anchor="t">
            <a:noAutofit/>
          </a:bodyPr>
          <a:lstStyle/>
          <a:p>
            <a:endParaRPr/>
          </a:p>
        </p:txBody>
      </p:sp>
      <p:sp>
        <p:nvSpPr>
          <p:cNvPr id="121" name="Shape 121"/>
          <p:cNvSpPr>
            <a:spLocks noGrp="1"/>
          </p:cNvSpPr>
          <p:nvPr>
            <p:ph type="sldNum" sz="quarter" idx="2"/>
          </p:nvPr>
        </p:nvSpPr>
        <p:spPr>
          <a:prstGeom prst="rect">
            <a:avLst/>
          </a:prstGeom>
        </p:spPr>
        <p:txBody>
          <a:bodyPr/>
          <a:lstStyle>
            <a:lvl1pPr>
              <a:defRPr>
                <a:solidFill>
                  <a:srgbClr val="FFFFFF"/>
                </a:solidFill>
                <a:effectLst>
                  <a:outerShdw blurRad="38100" dist="15537" dir="5392174" rotWithShape="0">
                    <a:srgbClr val="000000">
                      <a:alpha val="78421"/>
                    </a:srgbClr>
                  </a:outerShdw>
                </a:effectLst>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空白">
    <p:spTree>
      <p:nvGrpSpPr>
        <p:cNvPr id="1" name=""/>
        <p:cNvGrpSpPr/>
        <p:nvPr/>
      </p:nvGrpSpPr>
      <p:grpSpPr>
        <a:xfrm>
          <a:off x="0" y="0"/>
          <a:ext cx="0" cy="0"/>
          <a:chOff x="0" y="0"/>
          <a:chExt cx="0" cy="0"/>
        </a:xfrm>
      </p:grpSpPr>
      <p:sp>
        <p:nvSpPr>
          <p:cNvPr id="128" name="Shape 128"/>
          <p:cNvSpPr>
            <a:spLocks noGrp="1"/>
          </p:cNvSpPr>
          <p:nvPr>
            <p:ph type="sldNum" sz="quarter" idx="2"/>
          </p:nvPr>
        </p:nvSpPr>
        <p:spPr>
          <a:prstGeom prst="rect">
            <a:avLst/>
          </a:prstGeom>
        </p:spPr>
        <p:txBody>
          <a:bodyPr/>
          <a:lstStyle>
            <a:lvl1pPr>
              <a:defRPr>
                <a:solidFill>
                  <a:srgbClr val="324863"/>
                </a:solid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タイトル &amp; 箇条書き">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5" name="Shape 135"/>
          <p:cNvSpPr>
            <a:spLocks noGrp="1"/>
          </p:cNvSpPr>
          <p:nvPr>
            <p:ph type="title"/>
          </p:nvPr>
        </p:nvSpPr>
        <p:spPr>
          <a:xfrm>
            <a:off x="787400" y="254000"/>
            <a:ext cx="11430000" cy="2438400"/>
          </a:xfrm>
          <a:prstGeom prst="rect">
            <a:avLst/>
          </a:prstGeom>
        </p:spPr>
        <p:txBody>
          <a:bodyPr/>
          <a:lstStyle>
            <a:lvl1pPr algn="ctr">
              <a:defRPr sz="7800" spc="0">
                <a:solidFill>
                  <a:srgbClr val="767367"/>
                </a:solidFill>
                <a:effectLst>
                  <a:outerShdw blurRad="63500" dist="12700" dir="5400000" rotWithShape="0">
                    <a:srgbClr val="000000">
                      <a:alpha val="30000"/>
                    </a:srgbClr>
                  </a:outerShdw>
                </a:effectLst>
                <a:latin typeface="Baskerville"/>
                <a:ea typeface="Baskerville"/>
                <a:cs typeface="Baskerville"/>
                <a:sym typeface="Baskerville"/>
              </a:defRPr>
            </a:lvl1pPr>
          </a:lstStyle>
          <a:p>
            <a:r>
              <a:t>タイトルテキスト</a:t>
            </a:r>
          </a:p>
        </p:txBody>
      </p:sp>
      <p:sp>
        <p:nvSpPr>
          <p:cNvPr id="136" name="Shape 136"/>
          <p:cNvSpPr>
            <a:spLocks noGrp="1"/>
          </p:cNvSpPr>
          <p:nvPr>
            <p:ph type="body" idx="1"/>
          </p:nvPr>
        </p:nvSpPr>
        <p:spPr>
          <a:xfrm>
            <a:off x="787400" y="2768600"/>
            <a:ext cx="11430000" cy="5715000"/>
          </a:xfrm>
          <a:prstGeom prst="rect">
            <a:avLst/>
          </a:prstGeom>
        </p:spPr>
        <p:txBody>
          <a:bodyPr/>
          <a:lstStyle>
            <a:lvl1pPr marL="393700" indent="-393700">
              <a:spcBef>
                <a:spcPts val="3600"/>
              </a:spcBef>
              <a:buClrTx/>
              <a:buSzPct val="50000"/>
              <a:buFontTx/>
              <a:buBlip>
                <a:blip r:embed="rId3"/>
              </a:buBlip>
              <a:defRPr sz="3600">
                <a:solidFill>
                  <a:srgbClr val="5E5E5E"/>
                </a:solidFill>
                <a:latin typeface="Hoefler Text"/>
                <a:ea typeface="Hoefler Text"/>
                <a:cs typeface="Hoefler Text"/>
                <a:sym typeface="Hoefler Text"/>
              </a:defRPr>
            </a:lvl1pPr>
            <a:lvl2pPr marL="787400" indent="-393700">
              <a:spcBef>
                <a:spcPts val="3600"/>
              </a:spcBef>
              <a:buClrTx/>
              <a:buSzPct val="50000"/>
              <a:buFontTx/>
              <a:buBlip>
                <a:blip r:embed="rId3"/>
              </a:buBlip>
              <a:defRPr sz="3600">
                <a:solidFill>
                  <a:srgbClr val="5E5E5E"/>
                </a:solidFill>
                <a:latin typeface="Hoefler Text"/>
                <a:ea typeface="Hoefler Text"/>
                <a:cs typeface="Hoefler Text"/>
                <a:sym typeface="Hoefler Text"/>
              </a:defRPr>
            </a:lvl2pPr>
            <a:lvl3pPr marL="1181100" indent="-393700">
              <a:spcBef>
                <a:spcPts val="3600"/>
              </a:spcBef>
              <a:buClrTx/>
              <a:buSzPct val="50000"/>
              <a:buFontTx/>
              <a:buBlip>
                <a:blip r:embed="rId3"/>
              </a:buBlip>
              <a:defRPr sz="3600">
                <a:solidFill>
                  <a:srgbClr val="5E5E5E"/>
                </a:solidFill>
                <a:latin typeface="Hoefler Text"/>
                <a:ea typeface="Hoefler Text"/>
                <a:cs typeface="Hoefler Text"/>
                <a:sym typeface="Hoefler Text"/>
              </a:defRPr>
            </a:lvl3pPr>
            <a:lvl4pPr marL="1574800" indent="-393700">
              <a:spcBef>
                <a:spcPts val="3600"/>
              </a:spcBef>
              <a:buClrTx/>
              <a:buSzPct val="50000"/>
              <a:buFontTx/>
              <a:buBlip>
                <a:blip r:embed="rId3"/>
              </a:buBlip>
              <a:defRPr sz="3600">
                <a:solidFill>
                  <a:srgbClr val="5E5E5E"/>
                </a:solidFill>
                <a:latin typeface="Hoefler Text"/>
                <a:ea typeface="Hoefler Text"/>
                <a:cs typeface="Hoefler Text"/>
                <a:sym typeface="Hoefler Text"/>
              </a:defRPr>
            </a:lvl4pPr>
            <a:lvl5pPr marL="1968500" indent="-393700">
              <a:spcBef>
                <a:spcPts val="3600"/>
              </a:spcBef>
              <a:buClrTx/>
              <a:buSzPct val="50000"/>
              <a:buFontTx/>
              <a:buBlip>
                <a:blip r:embed="rId3"/>
              </a:buBlip>
              <a:defRPr sz="3600">
                <a:solidFill>
                  <a:srgbClr val="5E5E5E"/>
                </a:solidFill>
                <a:latin typeface="Hoefler Text"/>
                <a:ea typeface="Hoefler Text"/>
                <a:cs typeface="Hoefler Text"/>
                <a:sym typeface="Hoefler Text"/>
              </a:defRPr>
            </a:lvl5pPr>
          </a:lstStyle>
          <a:p>
            <a:r>
              <a:t>本文レベル1</a:t>
            </a:r>
          </a:p>
          <a:p>
            <a:pPr lvl="1"/>
            <a:r>
              <a:t>本文レベル2</a:t>
            </a:r>
          </a:p>
          <a:p>
            <a:pPr lvl="2"/>
            <a:r>
              <a:t>本文レベル3</a:t>
            </a:r>
          </a:p>
          <a:p>
            <a:pPr lvl="3"/>
            <a:r>
              <a:t>本文レベル4</a:t>
            </a:r>
          </a:p>
          <a:p>
            <a:pPr lvl="4"/>
            <a:r>
              <a:t>本文レベル 5</a:t>
            </a:r>
          </a:p>
        </p:txBody>
      </p:sp>
      <p:sp>
        <p:nvSpPr>
          <p:cNvPr id="137" name="Shape 137"/>
          <p:cNvSpPr>
            <a:spLocks noGrp="1"/>
          </p:cNvSpPr>
          <p:nvPr>
            <p:ph type="sldNum" sz="quarter" idx="2"/>
          </p:nvPr>
        </p:nvSpPr>
        <p:spPr>
          <a:xfrm>
            <a:off x="6302692" y="9131300"/>
            <a:ext cx="386716" cy="431800"/>
          </a:xfrm>
          <a:prstGeom prst="rect">
            <a:avLst/>
          </a:prstGeom>
        </p:spPr>
        <p:txBody>
          <a:bodyPr/>
          <a:lstStyle>
            <a:lvl1pPr>
              <a:defRPr sz="2200">
                <a:solidFill>
                  <a:srgbClr val="5E5E5E"/>
                </a:solidFill>
                <a:latin typeface="Hoefler Text"/>
                <a:ea typeface="Hoefler Text"/>
                <a:cs typeface="Hoefler Text"/>
                <a:sym typeface="Hoefler Text"/>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タイトル &amp; 箇条書き">
    <p:bg>
      <p:bgPr>
        <a:solidFill>
          <a:srgbClr val="FFFFFF"/>
        </a:solidFill>
        <a:effectLst/>
      </p:bgPr>
    </p:bg>
    <p:spTree>
      <p:nvGrpSpPr>
        <p:cNvPr id="1" name=""/>
        <p:cNvGrpSpPr/>
        <p:nvPr/>
      </p:nvGrpSpPr>
      <p:grpSpPr>
        <a:xfrm>
          <a:off x="0" y="0"/>
          <a:ext cx="0" cy="0"/>
          <a:chOff x="0" y="0"/>
          <a:chExt cx="0" cy="0"/>
        </a:xfrm>
      </p:grpSpPr>
      <p:sp>
        <p:nvSpPr>
          <p:cNvPr id="144" name="Shape 144"/>
          <p:cNvSpPr/>
          <p:nvPr/>
        </p:nvSpPr>
        <p:spPr>
          <a:xfrm>
            <a:off x="571500" y="1968500"/>
            <a:ext cx="11868106" cy="129"/>
          </a:xfrm>
          <a:prstGeom prst="line">
            <a:avLst/>
          </a:prstGeom>
          <a:ln w="12700">
            <a:solidFill>
              <a:srgbClr val="9A9A9A"/>
            </a:solidFill>
            <a:miter lim="400000"/>
          </a:ln>
        </p:spPr>
        <p:txBody>
          <a:bodyPr lIns="50800" tIns="50800" rIns="50800" bIns="50800" anchor="ctr"/>
          <a:lstStyle/>
          <a:p>
            <a:pPr algn="l" defTabSz="457200">
              <a:defRPr sz="1200">
                <a:solidFill>
                  <a:srgbClr val="000000"/>
                </a:solidFill>
                <a:latin typeface="ヒラギノ角ゴ ProN W3"/>
                <a:ea typeface="ヒラギノ角ゴ ProN W3"/>
                <a:cs typeface="ヒラギノ角ゴ ProN W3"/>
                <a:sym typeface="ヒラギノ角ゴ ProN W3"/>
              </a:defRPr>
            </a:pPr>
            <a:endParaRPr/>
          </a:p>
        </p:txBody>
      </p:sp>
      <p:sp>
        <p:nvSpPr>
          <p:cNvPr id="145" name="Shape 145"/>
          <p:cNvSpPr>
            <a:spLocks noGrp="1"/>
          </p:cNvSpPr>
          <p:nvPr>
            <p:ph type="title"/>
          </p:nvPr>
        </p:nvSpPr>
        <p:spPr>
          <a:xfrm>
            <a:off x="571500" y="330200"/>
            <a:ext cx="11861800" cy="1397000"/>
          </a:xfrm>
          <a:prstGeom prst="rect">
            <a:avLst/>
          </a:prstGeom>
        </p:spPr>
        <p:txBody>
          <a:bodyPr anchor="b"/>
          <a:lstStyle>
            <a:lvl1pPr>
              <a:defRPr sz="4200" spc="0">
                <a:solidFill>
                  <a:srgbClr val="000000"/>
                </a:solidFill>
                <a:latin typeface="Helvetica Neue Light"/>
                <a:ea typeface="Helvetica Neue Light"/>
                <a:cs typeface="Helvetica Neue Light"/>
                <a:sym typeface="Helvetica Neue Light"/>
              </a:defRPr>
            </a:lvl1pPr>
          </a:lstStyle>
          <a:p>
            <a:r>
              <a:t>タイトルテキスト</a:t>
            </a:r>
          </a:p>
        </p:txBody>
      </p:sp>
      <p:sp>
        <p:nvSpPr>
          <p:cNvPr id="146" name="Shape 146"/>
          <p:cNvSpPr>
            <a:spLocks noGrp="1"/>
          </p:cNvSpPr>
          <p:nvPr>
            <p:ph type="body" idx="1"/>
          </p:nvPr>
        </p:nvSpPr>
        <p:spPr>
          <a:xfrm>
            <a:off x="571500" y="2222500"/>
            <a:ext cx="11861800" cy="6667500"/>
          </a:xfrm>
          <a:prstGeom prst="rect">
            <a:avLst/>
          </a:prstGeom>
        </p:spPr>
        <p:txBody>
          <a:bodyPr anchor="t"/>
          <a:lstStyle>
            <a:lvl1pPr marL="457200" indent="-457200">
              <a:spcBef>
                <a:spcPts val="4200"/>
              </a:spcBef>
              <a:buClrTx/>
              <a:buSzPct val="75000"/>
              <a:buFont typeface="Helvetica Neue"/>
              <a:buChar char="•"/>
              <a:defRPr sz="3600">
                <a:solidFill>
                  <a:srgbClr val="747474"/>
                </a:solidFill>
                <a:latin typeface="Helvetica Neue Light"/>
                <a:ea typeface="Helvetica Neue Light"/>
                <a:cs typeface="Helvetica Neue Light"/>
                <a:sym typeface="Helvetica Neue Light"/>
              </a:defRPr>
            </a:lvl1pPr>
            <a:lvl2pPr marL="914400" indent="-457200">
              <a:spcBef>
                <a:spcPts val="4200"/>
              </a:spcBef>
              <a:buClrTx/>
              <a:buSzPct val="75000"/>
              <a:buFont typeface="Helvetica Neue"/>
              <a:buChar char="•"/>
              <a:defRPr sz="3600">
                <a:solidFill>
                  <a:srgbClr val="747474"/>
                </a:solidFill>
                <a:latin typeface="Helvetica Neue Light"/>
                <a:ea typeface="Helvetica Neue Light"/>
                <a:cs typeface="Helvetica Neue Light"/>
                <a:sym typeface="Helvetica Neue Light"/>
              </a:defRPr>
            </a:lvl2pPr>
            <a:lvl3pPr marL="1371600" indent="-457200">
              <a:spcBef>
                <a:spcPts val="4200"/>
              </a:spcBef>
              <a:buClrTx/>
              <a:buSzPct val="75000"/>
              <a:buFont typeface="Helvetica Neue"/>
              <a:buChar char="•"/>
              <a:defRPr sz="3600">
                <a:solidFill>
                  <a:srgbClr val="747474"/>
                </a:solidFill>
                <a:latin typeface="Helvetica Neue Light"/>
                <a:ea typeface="Helvetica Neue Light"/>
                <a:cs typeface="Helvetica Neue Light"/>
                <a:sym typeface="Helvetica Neue Light"/>
              </a:defRPr>
            </a:lvl3pPr>
            <a:lvl4pPr marL="1828800" indent="-457200">
              <a:spcBef>
                <a:spcPts val="4200"/>
              </a:spcBef>
              <a:buClrTx/>
              <a:buSzPct val="75000"/>
              <a:buFont typeface="Helvetica Neue"/>
              <a:buChar char="•"/>
              <a:defRPr sz="3600">
                <a:solidFill>
                  <a:srgbClr val="747474"/>
                </a:solidFill>
                <a:latin typeface="Helvetica Neue Light"/>
                <a:ea typeface="Helvetica Neue Light"/>
                <a:cs typeface="Helvetica Neue Light"/>
                <a:sym typeface="Helvetica Neue Light"/>
              </a:defRPr>
            </a:lvl4pPr>
            <a:lvl5pPr marL="2286000" indent="-457200">
              <a:spcBef>
                <a:spcPts val="4200"/>
              </a:spcBef>
              <a:buClrTx/>
              <a:buSzPct val="75000"/>
              <a:buFont typeface="Helvetica Neue"/>
              <a:buChar char="•"/>
              <a:defRPr sz="3600">
                <a:solidFill>
                  <a:srgbClr val="747474"/>
                </a:solidFill>
                <a:latin typeface="Helvetica Neue Light"/>
                <a:ea typeface="Helvetica Neue Light"/>
                <a:cs typeface="Helvetica Neue Light"/>
                <a:sym typeface="Helvetica Neue Light"/>
              </a:defRPr>
            </a:lvl5pPr>
          </a:lstStyle>
          <a:p>
            <a:r>
              <a:t>本文レベル1</a:t>
            </a:r>
          </a:p>
          <a:p>
            <a:pPr lvl="1"/>
            <a:r>
              <a:t>本文レベル2</a:t>
            </a:r>
          </a:p>
          <a:p>
            <a:pPr lvl="2"/>
            <a:r>
              <a:t>本文レベル3</a:t>
            </a:r>
          </a:p>
          <a:p>
            <a:pPr lvl="3"/>
            <a:r>
              <a:t>本文レベル4</a:t>
            </a:r>
          </a:p>
          <a:p>
            <a:pPr lvl="4"/>
            <a:r>
              <a:t>本文レベル 5</a:t>
            </a:r>
          </a:p>
        </p:txBody>
      </p:sp>
      <p:sp>
        <p:nvSpPr>
          <p:cNvPr id="147" name="Shape 147"/>
          <p:cNvSpPr>
            <a:spLocks noGrp="1"/>
          </p:cNvSpPr>
          <p:nvPr>
            <p:ph type="sldNum" sz="quarter" idx="2"/>
          </p:nvPr>
        </p:nvSpPr>
        <p:spPr>
          <a:xfrm>
            <a:off x="12268199" y="9194800"/>
            <a:ext cx="312015" cy="299822"/>
          </a:xfrm>
          <a:prstGeom prst="rect">
            <a:avLst/>
          </a:prstGeom>
        </p:spPr>
        <p:txBody>
          <a:bodyPr/>
          <a:lstStyle>
            <a:lvl1pPr algn="r">
              <a:defRPr sz="14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タイトル &amp; 箇条書き">
    <p:bg>
      <p:bgPr>
        <a:solidFill>
          <a:srgbClr val="FFFFFF"/>
        </a:solidFill>
        <a:effectLst/>
      </p:bgPr>
    </p:bg>
    <p:spTree>
      <p:nvGrpSpPr>
        <p:cNvPr id="1" name=""/>
        <p:cNvGrpSpPr/>
        <p:nvPr/>
      </p:nvGrpSpPr>
      <p:grpSpPr>
        <a:xfrm>
          <a:off x="0" y="0"/>
          <a:ext cx="0" cy="0"/>
          <a:chOff x="0" y="0"/>
          <a:chExt cx="0" cy="0"/>
        </a:xfrm>
      </p:grpSpPr>
      <p:sp>
        <p:nvSpPr>
          <p:cNvPr id="154" name="Shape 154"/>
          <p:cNvSpPr>
            <a:spLocks noGrp="1"/>
          </p:cNvSpPr>
          <p:nvPr>
            <p:ph type="title"/>
          </p:nvPr>
        </p:nvSpPr>
        <p:spPr>
          <a:xfrm>
            <a:off x="952500" y="444500"/>
            <a:ext cx="11099800" cy="2159000"/>
          </a:xfrm>
          <a:prstGeom prst="rect">
            <a:avLst/>
          </a:prstGeom>
        </p:spPr>
        <p:txBody>
          <a:bodyPr/>
          <a:lstStyle>
            <a:lvl1pPr algn="ctr">
              <a:defRPr sz="8000" spc="0">
                <a:solidFill>
                  <a:srgbClr val="000000"/>
                </a:solidFill>
                <a:latin typeface="ヒラギノ角ゴ ProN W3"/>
                <a:ea typeface="ヒラギノ角ゴ ProN W3"/>
                <a:cs typeface="ヒラギノ角ゴ ProN W3"/>
                <a:sym typeface="ヒラギノ角ゴ ProN W3"/>
              </a:defRPr>
            </a:lvl1pPr>
          </a:lstStyle>
          <a:p>
            <a:r>
              <a:t>タイトルテキスト</a:t>
            </a:r>
          </a:p>
        </p:txBody>
      </p:sp>
      <p:sp>
        <p:nvSpPr>
          <p:cNvPr id="155" name="Shape 155"/>
          <p:cNvSpPr>
            <a:spLocks noGrp="1"/>
          </p:cNvSpPr>
          <p:nvPr>
            <p:ph type="body" idx="1"/>
          </p:nvPr>
        </p:nvSpPr>
        <p:spPr>
          <a:xfrm>
            <a:off x="952500" y="2603500"/>
            <a:ext cx="11099800" cy="6286500"/>
          </a:xfrm>
          <a:prstGeom prst="rect">
            <a:avLst/>
          </a:prstGeom>
        </p:spPr>
        <p:txBody>
          <a:bodyPr/>
          <a:lstStyle>
            <a:lvl1pPr marL="444500" indent="-444500">
              <a:spcBef>
                <a:spcPts val="4200"/>
              </a:spcBef>
              <a:buClrTx/>
              <a:buSzPct val="75000"/>
              <a:buChar char="•"/>
              <a:defRPr sz="3600">
                <a:latin typeface="ヒラギノ角ゴ ProN W3"/>
                <a:ea typeface="ヒラギノ角ゴ ProN W3"/>
                <a:cs typeface="ヒラギノ角ゴ ProN W3"/>
                <a:sym typeface="ヒラギノ角ゴ ProN W3"/>
              </a:defRPr>
            </a:lvl1pPr>
            <a:lvl2pPr marL="889000" indent="-444500">
              <a:spcBef>
                <a:spcPts val="4200"/>
              </a:spcBef>
              <a:buClrTx/>
              <a:buSzPct val="75000"/>
              <a:buChar char="•"/>
              <a:defRPr sz="3600">
                <a:latin typeface="ヒラギノ角ゴ ProN W3"/>
                <a:ea typeface="ヒラギノ角ゴ ProN W3"/>
                <a:cs typeface="ヒラギノ角ゴ ProN W3"/>
                <a:sym typeface="ヒラギノ角ゴ ProN W3"/>
              </a:defRPr>
            </a:lvl2pPr>
            <a:lvl3pPr marL="1333500" indent="-444500">
              <a:spcBef>
                <a:spcPts val="4200"/>
              </a:spcBef>
              <a:buClrTx/>
              <a:buSzPct val="75000"/>
              <a:buChar char="•"/>
              <a:defRPr sz="3600">
                <a:latin typeface="ヒラギノ角ゴ ProN W3"/>
                <a:ea typeface="ヒラギノ角ゴ ProN W3"/>
                <a:cs typeface="ヒラギノ角ゴ ProN W3"/>
                <a:sym typeface="ヒラギノ角ゴ ProN W3"/>
              </a:defRPr>
            </a:lvl3pPr>
            <a:lvl4pPr marL="1778000" indent="-444500">
              <a:spcBef>
                <a:spcPts val="4200"/>
              </a:spcBef>
              <a:buClrTx/>
              <a:buSzPct val="75000"/>
              <a:buChar char="•"/>
              <a:defRPr sz="3600">
                <a:latin typeface="ヒラギノ角ゴ ProN W3"/>
                <a:ea typeface="ヒラギノ角ゴ ProN W3"/>
                <a:cs typeface="ヒラギノ角ゴ ProN W3"/>
                <a:sym typeface="ヒラギノ角ゴ ProN W3"/>
              </a:defRPr>
            </a:lvl4pPr>
            <a:lvl5pPr marL="2222500" indent="-444500">
              <a:spcBef>
                <a:spcPts val="4200"/>
              </a:spcBef>
              <a:buClrTx/>
              <a:buSzPct val="75000"/>
              <a:buChar char="•"/>
              <a:defRPr sz="3600">
                <a:latin typeface="ヒラギノ角ゴ ProN W3"/>
                <a:ea typeface="ヒラギノ角ゴ ProN W3"/>
                <a:cs typeface="ヒラギノ角ゴ ProN W3"/>
                <a:sym typeface="ヒラギノ角ゴ ProN W3"/>
              </a:defRPr>
            </a:lvl5pPr>
          </a:lstStyle>
          <a:p>
            <a:r>
              <a:t>本文レベル1</a:t>
            </a:r>
          </a:p>
          <a:p>
            <a:pPr lvl="1"/>
            <a:r>
              <a:t>本文レベル2</a:t>
            </a:r>
          </a:p>
          <a:p>
            <a:pPr lvl="2"/>
            <a:r>
              <a:t>本文レベル3</a:t>
            </a:r>
          </a:p>
          <a:p>
            <a:pPr lvl="3"/>
            <a:r>
              <a:t>本文レベル4</a:t>
            </a:r>
          </a:p>
          <a:p>
            <a:pPr lvl="4"/>
            <a:r>
              <a:t>本文レベル 5</a:t>
            </a:r>
          </a:p>
        </p:txBody>
      </p:sp>
      <p:sp>
        <p:nvSpPr>
          <p:cNvPr id="156" name="Shape 156"/>
          <p:cNvSpPr>
            <a:spLocks noGrp="1"/>
          </p:cNvSpPr>
          <p:nvPr>
            <p:ph type="sldNum" sz="quarter" idx="2"/>
          </p:nvPr>
        </p:nvSpPr>
        <p:spPr>
          <a:xfrm>
            <a:off x="12384709" y="9226550"/>
            <a:ext cx="414682" cy="330200"/>
          </a:xfrm>
          <a:prstGeom prst="rect">
            <a:avLst/>
          </a:prstGeom>
        </p:spPr>
        <p:txBody>
          <a:bodyPr/>
          <a:lstStyle>
            <a:lvl1pPr>
              <a:defRPr sz="1800">
                <a:solidFill>
                  <a:srgbClr val="000000"/>
                </a:solidFill>
                <a:latin typeface="ヒラギノ角ゴ ProN W3"/>
                <a:ea typeface="ヒラギノ角ゴ ProN W3"/>
                <a:cs typeface="ヒラギノ角ゴ ProN W3"/>
                <a:sym typeface="ヒラギノ角ゴ ProN W3"/>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タイトル &amp; 箇条書き">
    <p:spTree>
      <p:nvGrpSpPr>
        <p:cNvPr id="1" name=""/>
        <p:cNvGrpSpPr/>
        <p:nvPr/>
      </p:nvGrpSpPr>
      <p:grpSpPr>
        <a:xfrm>
          <a:off x="0" y="0"/>
          <a:ext cx="0" cy="0"/>
          <a:chOff x="0" y="0"/>
          <a:chExt cx="0" cy="0"/>
        </a:xfrm>
      </p:grpSpPr>
      <p:grpSp>
        <p:nvGrpSpPr>
          <p:cNvPr id="165" name="Group 165"/>
          <p:cNvGrpSpPr/>
          <p:nvPr/>
        </p:nvGrpSpPr>
        <p:grpSpPr>
          <a:xfrm>
            <a:off x="406400" y="1422400"/>
            <a:ext cx="12192001" cy="50927"/>
            <a:chOff x="0" y="0"/>
            <a:chExt cx="12192000" cy="50926"/>
          </a:xfrm>
        </p:grpSpPr>
        <p:sp>
          <p:nvSpPr>
            <p:cNvPr id="163" name="Shape 163"/>
            <p:cNvSpPr/>
            <p:nvPr/>
          </p:nvSpPr>
          <p:spPr>
            <a:xfrm>
              <a:off x="0" y="0"/>
              <a:ext cx="12192001" cy="127"/>
            </a:xfrm>
            <a:prstGeom prst="line">
              <a:avLst/>
            </a:prstGeom>
            <a:noFill/>
            <a:ln w="12700" cap="flat">
              <a:solidFill>
                <a:schemeClr val="accent1">
                  <a:hueOff val="109193"/>
                  <a:satOff val="-4874"/>
                  <a:lumOff val="12971"/>
                </a:schemeClr>
              </a:solidFill>
              <a:prstDash val="solid"/>
              <a:miter lim="400000"/>
            </a:ln>
            <a:effectLst/>
          </p:spPr>
          <p:txBody>
            <a:bodyPr wrap="square" lIns="50800" tIns="50800" rIns="50800" bIns="50800" numCol="1" anchor="ctr">
              <a:noAutofit/>
            </a:bodyPr>
            <a:lstStyle/>
            <a:p>
              <a:pPr algn="l" defTabSz="457200">
                <a:defRPr sz="1200">
                  <a:solidFill>
                    <a:srgbClr val="000000"/>
                  </a:solidFill>
                  <a:latin typeface="ヒラギノ角ゴ ProN W3"/>
                  <a:ea typeface="ヒラギノ角ゴ ProN W3"/>
                  <a:cs typeface="ヒラギノ角ゴ ProN W3"/>
                  <a:sym typeface="ヒラギノ角ゴ ProN W3"/>
                </a:defRPr>
              </a:pPr>
              <a:endParaRPr/>
            </a:p>
          </p:txBody>
        </p:sp>
        <p:sp>
          <p:nvSpPr>
            <p:cNvPr id="164" name="Shape 164"/>
            <p:cNvSpPr/>
            <p:nvPr/>
          </p:nvSpPr>
          <p:spPr>
            <a:xfrm>
              <a:off x="0" y="50800"/>
              <a:ext cx="12192001" cy="127"/>
            </a:xfrm>
            <a:prstGeom prst="line">
              <a:avLst/>
            </a:prstGeom>
            <a:noFill/>
            <a:ln w="12700" cap="flat">
              <a:solidFill>
                <a:schemeClr val="accent1">
                  <a:hueOff val="109193"/>
                  <a:satOff val="-4874"/>
                  <a:lumOff val="12971"/>
                </a:schemeClr>
              </a:solidFill>
              <a:prstDash val="solid"/>
              <a:miter lim="400000"/>
            </a:ln>
            <a:effectLst/>
          </p:spPr>
          <p:txBody>
            <a:bodyPr wrap="square" lIns="50800" tIns="50800" rIns="50800" bIns="50800" numCol="1" anchor="ctr">
              <a:noAutofit/>
            </a:bodyPr>
            <a:lstStyle/>
            <a:p>
              <a:pPr algn="l" defTabSz="457200">
                <a:defRPr sz="1200">
                  <a:solidFill>
                    <a:srgbClr val="000000"/>
                  </a:solidFill>
                  <a:latin typeface="ヒラギノ角ゴ ProN W3"/>
                  <a:ea typeface="ヒラギノ角ゴ ProN W3"/>
                  <a:cs typeface="ヒラギノ角ゴ ProN W3"/>
                  <a:sym typeface="ヒラギノ角ゴ ProN W3"/>
                </a:defRPr>
              </a:pPr>
              <a:endParaRPr/>
            </a:p>
          </p:txBody>
        </p:sp>
      </p:grpSp>
      <p:sp>
        <p:nvSpPr>
          <p:cNvPr id="166" name="Shape 166"/>
          <p:cNvSpPr>
            <a:spLocks noGrp="1"/>
          </p:cNvSpPr>
          <p:nvPr>
            <p:ph type="title"/>
          </p:nvPr>
        </p:nvSpPr>
        <p:spPr>
          <a:xfrm>
            <a:off x="355600" y="38100"/>
            <a:ext cx="12293600" cy="1369715"/>
          </a:xfrm>
          <a:prstGeom prst="rect">
            <a:avLst/>
          </a:prstGeom>
        </p:spPr>
        <p:txBody>
          <a:bodyPr/>
          <a:lstStyle/>
          <a:p>
            <a:r>
              <a:t>タイトルテキスト</a:t>
            </a:r>
          </a:p>
        </p:txBody>
      </p:sp>
      <p:sp>
        <p:nvSpPr>
          <p:cNvPr id="167" name="Shape 167"/>
          <p:cNvSpPr>
            <a:spLocks noGrp="1"/>
          </p:cNvSpPr>
          <p:nvPr>
            <p:ph type="body" idx="1"/>
          </p:nvPr>
        </p:nvSpPr>
        <p:spPr>
          <a:prstGeom prst="rect">
            <a:avLst/>
          </a:prstGeom>
        </p:spPr>
        <p:txBody>
          <a:bodyPr/>
          <a:lstStyle>
            <a:lvl1pPr>
              <a:spcBef>
                <a:spcPts val="4200"/>
              </a:spcBef>
            </a:lvl1pPr>
            <a:lvl2pPr>
              <a:spcBef>
                <a:spcPts val="4200"/>
              </a:spcBef>
            </a:lvl2pPr>
            <a:lvl3pPr>
              <a:spcBef>
                <a:spcPts val="4200"/>
              </a:spcBef>
            </a:lvl3pPr>
            <a:lvl4pPr>
              <a:spcBef>
                <a:spcPts val="4200"/>
              </a:spcBef>
            </a:lvl4pPr>
            <a:lvl5pPr>
              <a:spcBef>
                <a:spcPts val="4200"/>
              </a:spcBef>
            </a:lvl5pPr>
          </a:lstStyle>
          <a:p>
            <a:r>
              <a:t>本文レベル1</a:t>
            </a:r>
          </a:p>
          <a:p>
            <a:pPr lvl="1"/>
            <a:r>
              <a:t>本文レベル2</a:t>
            </a:r>
          </a:p>
          <a:p>
            <a:pPr lvl="2"/>
            <a:r>
              <a:t>本文レベル3</a:t>
            </a:r>
          </a:p>
          <a:p>
            <a:pPr lvl="3"/>
            <a:r>
              <a:t>本文レベル4</a:t>
            </a:r>
          </a:p>
          <a:p>
            <a:pPr lvl="4"/>
            <a:r>
              <a:t>本文レベル 5</a:t>
            </a:r>
          </a:p>
        </p:txBody>
      </p:sp>
      <p:sp>
        <p:nvSpPr>
          <p:cNvPr id="168" name="Shape 16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画像（横長）">
    <p:spTree>
      <p:nvGrpSpPr>
        <p:cNvPr id="1" name=""/>
        <p:cNvGrpSpPr/>
        <p:nvPr/>
      </p:nvGrpSpPr>
      <p:grpSpPr>
        <a:xfrm>
          <a:off x="0" y="0"/>
          <a:ext cx="0" cy="0"/>
          <a:chOff x="0" y="0"/>
          <a:chExt cx="0" cy="0"/>
        </a:xfrm>
      </p:grpSpPr>
      <p:sp>
        <p:nvSpPr>
          <p:cNvPr id="26" name="Shape 26"/>
          <p:cNvSpPr/>
          <p:nvPr/>
        </p:nvSpPr>
        <p:spPr>
          <a:xfrm>
            <a:off x="406400" y="8623300"/>
            <a:ext cx="12192001" cy="127"/>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ヒラギノ角ゴ ProN W3"/>
                <a:ea typeface="ヒラギノ角ゴ ProN W3"/>
                <a:cs typeface="ヒラギノ角ゴ ProN W3"/>
                <a:sym typeface="ヒラギノ角ゴ ProN W3"/>
              </a:defRPr>
            </a:pPr>
            <a:endParaRPr/>
          </a:p>
        </p:txBody>
      </p:sp>
      <p:sp>
        <p:nvSpPr>
          <p:cNvPr id="27" name="Shape 27"/>
          <p:cNvSpPr/>
          <p:nvPr/>
        </p:nvSpPr>
        <p:spPr>
          <a:xfrm>
            <a:off x="406400" y="8674100"/>
            <a:ext cx="12192001" cy="127"/>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ヒラギノ角ゴ ProN W3"/>
                <a:ea typeface="ヒラギノ角ゴ ProN W3"/>
                <a:cs typeface="ヒラギノ角ゴ ProN W3"/>
                <a:sym typeface="ヒラギノ角ゴ ProN W3"/>
              </a:defRPr>
            </a:pPr>
            <a:endParaRPr/>
          </a:p>
        </p:txBody>
      </p:sp>
      <p:sp>
        <p:nvSpPr>
          <p:cNvPr id="28" name="Shape 28"/>
          <p:cNvSpPr>
            <a:spLocks noGrp="1"/>
          </p:cNvSpPr>
          <p:nvPr>
            <p:ph type="body" sz="quarter" idx="13"/>
          </p:nvPr>
        </p:nvSpPr>
        <p:spPr>
          <a:xfrm>
            <a:off x="369422" y="8807450"/>
            <a:ext cx="12255501" cy="406400"/>
          </a:xfrm>
          <a:prstGeom prst="rect">
            <a:avLst/>
          </a:prstGeom>
        </p:spPr>
        <p:txBody>
          <a:bodyPr>
            <a:spAutoFit/>
          </a:bodyPr>
          <a:lstStyle>
            <a:lvl1pPr marL="0" indent="0">
              <a:spcBef>
                <a:spcPts val="0"/>
              </a:spcBef>
              <a:buClrTx/>
              <a:buSzTx/>
              <a:buFontTx/>
              <a:buNone/>
              <a:defRPr sz="1800" i="1">
                <a:solidFill>
                  <a:srgbClr val="5C86B9"/>
                </a:solidFill>
              </a:defRPr>
            </a:lvl1pPr>
          </a:lstStyle>
          <a:p>
            <a:r>
              <a:t>日付</a:t>
            </a:r>
          </a:p>
        </p:txBody>
      </p:sp>
      <p:sp>
        <p:nvSpPr>
          <p:cNvPr id="29" name="Shape 29"/>
          <p:cNvSpPr>
            <a:spLocks noGrp="1"/>
          </p:cNvSpPr>
          <p:nvPr>
            <p:ph type="pic" idx="14"/>
          </p:nvPr>
        </p:nvSpPr>
        <p:spPr>
          <a:xfrm>
            <a:off x="368300" y="444500"/>
            <a:ext cx="12268200" cy="6324600"/>
          </a:xfrm>
          <a:prstGeom prst="rect">
            <a:avLst/>
          </a:prstGeom>
        </p:spPr>
        <p:txBody>
          <a:bodyPr lIns="91439" tIns="45719" rIns="91439" bIns="45719" anchor="t">
            <a:noAutofit/>
          </a:bodyPr>
          <a:lstStyle/>
          <a:p>
            <a:endParaRPr/>
          </a:p>
        </p:txBody>
      </p:sp>
      <p:sp>
        <p:nvSpPr>
          <p:cNvPr id="30" name="Shape 30"/>
          <p:cNvSpPr>
            <a:spLocks noGrp="1"/>
          </p:cNvSpPr>
          <p:nvPr>
            <p:ph type="title"/>
          </p:nvPr>
        </p:nvSpPr>
        <p:spPr>
          <a:xfrm>
            <a:off x="355600" y="6908800"/>
            <a:ext cx="12293600" cy="1104900"/>
          </a:xfrm>
          <a:prstGeom prst="rect">
            <a:avLst/>
          </a:prstGeom>
        </p:spPr>
        <p:txBody>
          <a:bodyPr anchor="b"/>
          <a:lstStyle/>
          <a:p>
            <a:r>
              <a:t>タイトルテキスト</a:t>
            </a:r>
          </a:p>
        </p:txBody>
      </p:sp>
      <p:sp>
        <p:nvSpPr>
          <p:cNvPr id="31" name="Shape 31"/>
          <p:cNvSpPr>
            <a:spLocks noGrp="1"/>
          </p:cNvSpPr>
          <p:nvPr>
            <p:ph type="body" sz="quarter" idx="1"/>
          </p:nvPr>
        </p:nvSpPr>
        <p:spPr>
          <a:xfrm>
            <a:off x="355600" y="8001000"/>
            <a:ext cx="12293600" cy="508000"/>
          </a:xfrm>
          <a:prstGeom prst="rect">
            <a:avLst/>
          </a:prstGeom>
        </p:spPr>
        <p:txBody>
          <a:bodyPr anchor="t"/>
          <a:lstStyle>
            <a:lvl1pPr marL="0" indent="0">
              <a:spcBef>
                <a:spcPts val="1000"/>
              </a:spcBef>
              <a:buClrTx/>
              <a:buSzTx/>
              <a:buFontTx/>
              <a:buNone/>
              <a:defRPr sz="2400">
                <a:solidFill>
                  <a:srgbClr val="5C86B9"/>
                </a:solidFill>
              </a:defRPr>
            </a:lvl1pPr>
            <a:lvl2pPr marL="0" indent="228600">
              <a:spcBef>
                <a:spcPts val="1000"/>
              </a:spcBef>
              <a:buClrTx/>
              <a:buSzTx/>
              <a:buFontTx/>
              <a:buNone/>
              <a:defRPr sz="2400">
                <a:solidFill>
                  <a:srgbClr val="5C86B9"/>
                </a:solidFill>
              </a:defRPr>
            </a:lvl2pPr>
            <a:lvl3pPr marL="0" indent="457200">
              <a:spcBef>
                <a:spcPts val="1000"/>
              </a:spcBef>
              <a:buClrTx/>
              <a:buSzTx/>
              <a:buFontTx/>
              <a:buNone/>
              <a:defRPr sz="2400">
                <a:solidFill>
                  <a:srgbClr val="5C86B9"/>
                </a:solidFill>
              </a:defRPr>
            </a:lvl3pPr>
            <a:lvl4pPr marL="0" indent="685800">
              <a:spcBef>
                <a:spcPts val="1000"/>
              </a:spcBef>
              <a:buClrTx/>
              <a:buSzTx/>
              <a:buFontTx/>
              <a:buNone/>
              <a:defRPr sz="2400">
                <a:solidFill>
                  <a:srgbClr val="5C86B9"/>
                </a:solidFill>
              </a:defRPr>
            </a:lvl4pPr>
            <a:lvl5pPr marL="0" indent="914400">
              <a:spcBef>
                <a:spcPts val="1000"/>
              </a:spcBef>
              <a:buClrTx/>
              <a:buSzTx/>
              <a:buFontTx/>
              <a:buNone/>
              <a:defRPr sz="2400">
                <a:solidFill>
                  <a:srgbClr val="5C86B9"/>
                </a:solidFill>
              </a:defRPr>
            </a:lvl5pPr>
          </a:lstStyle>
          <a:p>
            <a:r>
              <a:t>本文レベル1</a:t>
            </a:r>
          </a:p>
          <a:p>
            <a:pPr lvl="1"/>
            <a:r>
              <a:t>本文レベル2</a:t>
            </a:r>
          </a:p>
          <a:p>
            <a:pPr lvl="2"/>
            <a:r>
              <a:t>本文レベル3</a:t>
            </a:r>
          </a:p>
          <a:p>
            <a:pPr lvl="3"/>
            <a:r>
              <a:t>本文レベル4</a:t>
            </a:r>
          </a:p>
          <a:p>
            <a:pPr lvl="4"/>
            <a:r>
              <a:t>本文レベル 5</a:t>
            </a:r>
          </a:p>
        </p:txBody>
      </p:sp>
      <p:sp>
        <p:nvSpPr>
          <p:cNvPr id="32" name="Shape 3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タイトル（中央）">
    <p:spTree>
      <p:nvGrpSpPr>
        <p:cNvPr id="1" name=""/>
        <p:cNvGrpSpPr/>
        <p:nvPr/>
      </p:nvGrpSpPr>
      <p:grpSpPr>
        <a:xfrm>
          <a:off x="0" y="0"/>
          <a:ext cx="0" cy="0"/>
          <a:chOff x="0" y="0"/>
          <a:chExt cx="0" cy="0"/>
        </a:xfrm>
      </p:grpSpPr>
      <p:sp>
        <p:nvSpPr>
          <p:cNvPr id="39" name="Shape 39"/>
          <p:cNvSpPr/>
          <p:nvPr/>
        </p:nvSpPr>
        <p:spPr>
          <a:xfrm>
            <a:off x="406400" y="4864100"/>
            <a:ext cx="12192001" cy="127"/>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ヒラギノ角ゴ ProN W3"/>
                <a:ea typeface="ヒラギノ角ゴ ProN W3"/>
                <a:cs typeface="ヒラギノ角ゴ ProN W3"/>
                <a:sym typeface="ヒラギノ角ゴ ProN W3"/>
              </a:defRPr>
            </a:pPr>
            <a:endParaRPr/>
          </a:p>
        </p:txBody>
      </p:sp>
      <p:sp>
        <p:nvSpPr>
          <p:cNvPr id="40" name="Shape 40"/>
          <p:cNvSpPr/>
          <p:nvPr/>
        </p:nvSpPr>
        <p:spPr>
          <a:xfrm>
            <a:off x="406400" y="4914900"/>
            <a:ext cx="12192001" cy="127"/>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ヒラギノ角ゴ ProN W3"/>
                <a:ea typeface="ヒラギノ角ゴ ProN W3"/>
                <a:cs typeface="ヒラギノ角ゴ ProN W3"/>
                <a:sym typeface="ヒラギノ角ゴ ProN W3"/>
              </a:defRPr>
            </a:pPr>
            <a:endParaRPr/>
          </a:p>
        </p:txBody>
      </p:sp>
      <p:sp>
        <p:nvSpPr>
          <p:cNvPr id="41" name="Shape 41"/>
          <p:cNvSpPr>
            <a:spLocks noGrp="1"/>
          </p:cNvSpPr>
          <p:nvPr>
            <p:ph type="title"/>
          </p:nvPr>
        </p:nvSpPr>
        <p:spPr>
          <a:xfrm>
            <a:off x="355600" y="2628900"/>
            <a:ext cx="12293600" cy="2108200"/>
          </a:xfrm>
          <a:prstGeom prst="rect">
            <a:avLst/>
          </a:prstGeom>
        </p:spPr>
        <p:txBody>
          <a:bodyPr anchor="b"/>
          <a:lstStyle/>
          <a:p>
            <a:r>
              <a:t>タイトルテキスト</a:t>
            </a:r>
          </a:p>
        </p:txBody>
      </p:sp>
      <p:sp>
        <p:nvSpPr>
          <p:cNvPr id="42" name="Shape 4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画像（縦長）">
    <p:spTree>
      <p:nvGrpSpPr>
        <p:cNvPr id="1" name=""/>
        <p:cNvGrpSpPr/>
        <p:nvPr/>
      </p:nvGrpSpPr>
      <p:grpSpPr>
        <a:xfrm>
          <a:off x="0" y="0"/>
          <a:ext cx="0" cy="0"/>
          <a:chOff x="0" y="0"/>
          <a:chExt cx="0" cy="0"/>
        </a:xfrm>
      </p:grpSpPr>
      <p:sp>
        <p:nvSpPr>
          <p:cNvPr id="49" name="Shape 49"/>
          <p:cNvSpPr/>
          <p:nvPr/>
        </p:nvSpPr>
        <p:spPr>
          <a:xfrm>
            <a:off x="406400" y="5270500"/>
            <a:ext cx="5689600" cy="127"/>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ヒラギノ角ゴ ProN W3"/>
                <a:ea typeface="ヒラギノ角ゴ ProN W3"/>
                <a:cs typeface="ヒラギノ角ゴ ProN W3"/>
                <a:sym typeface="ヒラギノ角ゴ ProN W3"/>
              </a:defRPr>
            </a:pPr>
            <a:endParaRPr/>
          </a:p>
        </p:txBody>
      </p:sp>
      <p:sp>
        <p:nvSpPr>
          <p:cNvPr id="50" name="Shape 50"/>
          <p:cNvSpPr/>
          <p:nvPr/>
        </p:nvSpPr>
        <p:spPr>
          <a:xfrm>
            <a:off x="406400" y="5321300"/>
            <a:ext cx="5689600" cy="127"/>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ヒラギノ角ゴ ProN W3"/>
                <a:ea typeface="ヒラギノ角ゴ ProN W3"/>
                <a:cs typeface="ヒラギノ角ゴ ProN W3"/>
                <a:sym typeface="ヒラギノ角ゴ ProN W3"/>
              </a:defRPr>
            </a:pPr>
            <a:endParaRPr/>
          </a:p>
        </p:txBody>
      </p:sp>
      <p:sp>
        <p:nvSpPr>
          <p:cNvPr id="51" name="Shape 51"/>
          <p:cNvSpPr>
            <a:spLocks noGrp="1"/>
          </p:cNvSpPr>
          <p:nvPr>
            <p:ph type="pic" idx="13"/>
          </p:nvPr>
        </p:nvSpPr>
        <p:spPr>
          <a:xfrm>
            <a:off x="6502400" y="0"/>
            <a:ext cx="6502400" cy="9753600"/>
          </a:xfrm>
          <a:prstGeom prst="rect">
            <a:avLst/>
          </a:prstGeom>
        </p:spPr>
        <p:txBody>
          <a:bodyPr lIns="91439" tIns="45719" rIns="91439" bIns="45719" anchor="t">
            <a:noAutofit/>
          </a:bodyPr>
          <a:lstStyle/>
          <a:p>
            <a:endParaRPr/>
          </a:p>
        </p:txBody>
      </p:sp>
      <p:sp>
        <p:nvSpPr>
          <p:cNvPr id="52" name="Shape 52"/>
          <p:cNvSpPr>
            <a:spLocks noGrp="1"/>
          </p:cNvSpPr>
          <p:nvPr>
            <p:ph type="title"/>
          </p:nvPr>
        </p:nvSpPr>
        <p:spPr>
          <a:xfrm>
            <a:off x="355600" y="1930400"/>
            <a:ext cx="5816600" cy="3238500"/>
          </a:xfrm>
          <a:prstGeom prst="rect">
            <a:avLst/>
          </a:prstGeom>
        </p:spPr>
        <p:txBody>
          <a:bodyPr anchor="b"/>
          <a:lstStyle/>
          <a:p>
            <a:r>
              <a:t>タイトルテキスト</a:t>
            </a:r>
          </a:p>
        </p:txBody>
      </p:sp>
      <p:sp>
        <p:nvSpPr>
          <p:cNvPr id="53" name="Shape 53"/>
          <p:cNvSpPr>
            <a:spLocks noGrp="1"/>
          </p:cNvSpPr>
          <p:nvPr>
            <p:ph type="body" sz="quarter" idx="1"/>
          </p:nvPr>
        </p:nvSpPr>
        <p:spPr>
          <a:xfrm>
            <a:off x="355600" y="5410200"/>
            <a:ext cx="5816600" cy="3365500"/>
          </a:xfrm>
          <a:prstGeom prst="rect">
            <a:avLst/>
          </a:prstGeom>
        </p:spPr>
        <p:txBody>
          <a:bodyPr anchor="t"/>
          <a:lstStyle>
            <a:lvl1pPr marL="0" indent="0">
              <a:spcBef>
                <a:spcPts val="1000"/>
              </a:spcBef>
              <a:buClrTx/>
              <a:buSzTx/>
              <a:buFontTx/>
              <a:buNone/>
              <a:defRPr sz="2400">
                <a:solidFill>
                  <a:srgbClr val="5C86B9"/>
                </a:solidFill>
              </a:defRPr>
            </a:lvl1pPr>
            <a:lvl2pPr marL="0" indent="228600">
              <a:spcBef>
                <a:spcPts val="1000"/>
              </a:spcBef>
              <a:buClrTx/>
              <a:buSzTx/>
              <a:buFontTx/>
              <a:buNone/>
              <a:defRPr sz="2400">
                <a:solidFill>
                  <a:srgbClr val="5C86B9"/>
                </a:solidFill>
              </a:defRPr>
            </a:lvl2pPr>
            <a:lvl3pPr marL="0" indent="457200">
              <a:spcBef>
                <a:spcPts val="1000"/>
              </a:spcBef>
              <a:buClrTx/>
              <a:buSzTx/>
              <a:buFontTx/>
              <a:buNone/>
              <a:defRPr sz="2400">
                <a:solidFill>
                  <a:srgbClr val="5C86B9"/>
                </a:solidFill>
              </a:defRPr>
            </a:lvl3pPr>
            <a:lvl4pPr marL="0" indent="685800">
              <a:spcBef>
                <a:spcPts val="1000"/>
              </a:spcBef>
              <a:buClrTx/>
              <a:buSzTx/>
              <a:buFontTx/>
              <a:buNone/>
              <a:defRPr sz="2400">
                <a:solidFill>
                  <a:srgbClr val="5C86B9"/>
                </a:solidFill>
              </a:defRPr>
            </a:lvl4pPr>
            <a:lvl5pPr marL="0" indent="914400">
              <a:spcBef>
                <a:spcPts val="1000"/>
              </a:spcBef>
              <a:buClrTx/>
              <a:buSzTx/>
              <a:buFontTx/>
              <a:buNone/>
              <a:defRPr sz="2400">
                <a:solidFill>
                  <a:srgbClr val="5C86B9"/>
                </a:solidFill>
              </a:defRPr>
            </a:lvl5pPr>
          </a:lstStyle>
          <a:p>
            <a:r>
              <a:t>本文レベル1</a:t>
            </a:r>
          </a:p>
          <a:p>
            <a:pPr lvl="1"/>
            <a:r>
              <a:t>本文レベル2</a:t>
            </a:r>
          </a:p>
          <a:p>
            <a:pPr lvl="2"/>
            <a:r>
              <a:t>本文レベル3</a:t>
            </a:r>
          </a:p>
          <a:p>
            <a:pPr lvl="3"/>
            <a:r>
              <a:t>本文レベル4</a:t>
            </a:r>
          </a:p>
          <a:p>
            <a:pPr lvl="4"/>
            <a:r>
              <a:t>本文レベル 5</a:t>
            </a:r>
          </a:p>
        </p:txBody>
      </p:sp>
      <p:sp>
        <p:nvSpPr>
          <p:cNvPr id="54" name="Shape 54"/>
          <p:cNvSpPr>
            <a:spLocks noGrp="1"/>
          </p:cNvSpPr>
          <p:nvPr>
            <p:ph type="sldNum" sz="quarter" idx="2"/>
          </p:nvPr>
        </p:nvSpPr>
        <p:spPr>
          <a:prstGeom prst="rect">
            <a:avLst/>
          </a:prstGeom>
        </p:spPr>
        <p:txBody>
          <a:bodyPr/>
          <a:lstStyle>
            <a:lvl1pPr>
              <a:defRPr>
                <a:solidFill>
                  <a:srgbClr val="FFFFFF"/>
                </a:solidFill>
                <a:effectLst>
                  <a:outerShdw blurRad="38100" dist="15537" dir="5392174" rotWithShape="0">
                    <a:srgbClr val="000000">
                      <a:alpha val="78421"/>
                    </a:srgbClr>
                  </a:outerShdw>
                </a:effectLst>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タイトル（上）">
    <p:spTree>
      <p:nvGrpSpPr>
        <p:cNvPr id="1" name=""/>
        <p:cNvGrpSpPr/>
        <p:nvPr/>
      </p:nvGrpSpPr>
      <p:grpSpPr>
        <a:xfrm>
          <a:off x="0" y="0"/>
          <a:ext cx="0" cy="0"/>
          <a:chOff x="0" y="0"/>
          <a:chExt cx="0" cy="0"/>
        </a:xfrm>
      </p:grpSpPr>
      <p:sp>
        <p:nvSpPr>
          <p:cNvPr id="61" name="Shape 61"/>
          <p:cNvSpPr>
            <a:spLocks noGrp="1"/>
          </p:cNvSpPr>
          <p:nvPr>
            <p:ph type="title"/>
          </p:nvPr>
        </p:nvSpPr>
        <p:spPr>
          <a:prstGeom prst="rect">
            <a:avLst/>
          </a:prstGeom>
        </p:spPr>
        <p:txBody>
          <a:bodyPr/>
          <a:lstStyle/>
          <a:p>
            <a:r>
              <a:t>タイトルテキスト</a:t>
            </a:r>
          </a:p>
        </p:txBody>
      </p:sp>
      <p:sp>
        <p:nvSpPr>
          <p:cNvPr id="62" name="Shape 6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タイトル &amp; 箇条書き">
    <p:spTree>
      <p:nvGrpSpPr>
        <p:cNvPr id="1" name=""/>
        <p:cNvGrpSpPr/>
        <p:nvPr/>
      </p:nvGrpSpPr>
      <p:grpSpPr>
        <a:xfrm>
          <a:off x="0" y="0"/>
          <a:ext cx="0" cy="0"/>
          <a:chOff x="0" y="0"/>
          <a:chExt cx="0" cy="0"/>
        </a:xfrm>
      </p:grpSpPr>
      <p:grpSp>
        <p:nvGrpSpPr>
          <p:cNvPr id="71" name="Group 71"/>
          <p:cNvGrpSpPr/>
          <p:nvPr/>
        </p:nvGrpSpPr>
        <p:grpSpPr>
          <a:xfrm>
            <a:off x="406399" y="1333500"/>
            <a:ext cx="12192002" cy="50927"/>
            <a:chOff x="0" y="0"/>
            <a:chExt cx="12192000" cy="50926"/>
          </a:xfrm>
        </p:grpSpPr>
        <p:sp>
          <p:nvSpPr>
            <p:cNvPr id="69" name="Shape 69"/>
            <p:cNvSpPr/>
            <p:nvPr/>
          </p:nvSpPr>
          <p:spPr>
            <a:xfrm>
              <a:off x="0" y="0"/>
              <a:ext cx="12192001" cy="127"/>
            </a:xfrm>
            <a:prstGeom prst="line">
              <a:avLst/>
            </a:prstGeom>
            <a:noFill/>
            <a:ln w="12700" cap="flat">
              <a:solidFill>
                <a:schemeClr val="accent1">
                  <a:hueOff val="109193"/>
                  <a:satOff val="-4874"/>
                  <a:lumOff val="12971"/>
                </a:schemeClr>
              </a:solidFill>
              <a:prstDash val="solid"/>
              <a:miter lim="400000"/>
            </a:ln>
            <a:effectLst/>
          </p:spPr>
          <p:txBody>
            <a:bodyPr wrap="square" lIns="50800" tIns="50800" rIns="50800" bIns="50800" numCol="1" anchor="ctr">
              <a:noAutofit/>
            </a:bodyPr>
            <a:lstStyle/>
            <a:p>
              <a:pPr algn="l" defTabSz="457200">
                <a:defRPr sz="1200">
                  <a:solidFill>
                    <a:srgbClr val="000000"/>
                  </a:solidFill>
                  <a:latin typeface="ヒラギノ角ゴ ProN W3"/>
                  <a:ea typeface="ヒラギノ角ゴ ProN W3"/>
                  <a:cs typeface="ヒラギノ角ゴ ProN W3"/>
                  <a:sym typeface="ヒラギノ角ゴ ProN W3"/>
                </a:defRPr>
              </a:pPr>
              <a:endParaRPr/>
            </a:p>
          </p:txBody>
        </p:sp>
        <p:sp>
          <p:nvSpPr>
            <p:cNvPr id="70" name="Shape 70"/>
            <p:cNvSpPr/>
            <p:nvPr/>
          </p:nvSpPr>
          <p:spPr>
            <a:xfrm>
              <a:off x="0" y="50800"/>
              <a:ext cx="12192001" cy="127"/>
            </a:xfrm>
            <a:prstGeom prst="line">
              <a:avLst/>
            </a:prstGeom>
            <a:noFill/>
            <a:ln w="12700" cap="flat">
              <a:solidFill>
                <a:schemeClr val="accent1">
                  <a:hueOff val="109193"/>
                  <a:satOff val="-4874"/>
                  <a:lumOff val="12971"/>
                </a:schemeClr>
              </a:solidFill>
              <a:prstDash val="solid"/>
              <a:miter lim="400000"/>
            </a:ln>
            <a:effectLst/>
          </p:spPr>
          <p:txBody>
            <a:bodyPr wrap="square" lIns="50800" tIns="50800" rIns="50800" bIns="50800" numCol="1" anchor="ctr">
              <a:noAutofit/>
            </a:bodyPr>
            <a:lstStyle/>
            <a:p>
              <a:pPr algn="l" defTabSz="457200">
                <a:defRPr sz="1200">
                  <a:solidFill>
                    <a:srgbClr val="000000"/>
                  </a:solidFill>
                  <a:latin typeface="ヒラギノ角ゴ ProN W3"/>
                  <a:ea typeface="ヒラギノ角ゴ ProN W3"/>
                  <a:cs typeface="ヒラギノ角ゴ ProN W3"/>
                  <a:sym typeface="ヒラギノ角ゴ ProN W3"/>
                </a:defRPr>
              </a:pPr>
              <a:endParaRPr/>
            </a:p>
          </p:txBody>
        </p:sp>
      </p:grpSp>
      <p:sp>
        <p:nvSpPr>
          <p:cNvPr id="72" name="Shape 72"/>
          <p:cNvSpPr>
            <a:spLocks noGrp="1"/>
          </p:cNvSpPr>
          <p:nvPr>
            <p:ph type="title"/>
          </p:nvPr>
        </p:nvSpPr>
        <p:spPr>
          <a:xfrm>
            <a:off x="355600" y="101727"/>
            <a:ext cx="12293600" cy="1328960"/>
          </a:xfrm>
          <a:prstGeom prst="rect">
            <a:avLst/>
          </a:prstGeom>
        </p:spPr>
        <p:txBody>
          <a:bodyPr/>
          <a:lstStyle/>
          <a:p>
            <a:r>
              <a:t>タイトルテキスト</a:t>
            </a:r>
          </a:p>
        </p:txBody>
      </p:sp>
      <p:sp>
        <p:nvSpPr>
          <p:cNvPr id="73" name="Shape 73"/>
          <p:cNvSpPr>
            <a:spLocks noGrp="1"/>
          </p:cNvSpPr>
          <p:nvPr>
            <p:ph type="body" idx="1"/>
          </p:nvPr>
        </p:nvSpPr>
        <p:spPr>
          <a:prstGeom prst="rect">
            <a:avLst/>
          </a:prstGeom>
        </p:spPr>
        <p:txBody>
          <a:bodyPr/>
          <a:lstStyle>
            <a:lvl1pPr>
              <a:spcBef>
                <a:spcPts val="4200"/>
              </a:spcBef>
            </a:lvl1pPr>
            <a:lvl2pPr>
              <a:spcBef>
                <a:spcPts val="4200"/>
              </a:spcBef>
            </a:lvl2pPr>
            <a:lvl3pPr>
              <a:spcBef>
                <a:spcPts val="4200"/>
              </a:spcBef>
            </a:lvl3pPr>
            <a:lvl4pPr>
              <a:spcBef>
                <a:spcPts val="4200"/>
              </a:spcBef>
            </a:lvl4pPr>
            <a:lvl5pPr>
              <a:spcBef>
                <a:spcPts val="4200"/>
              </a:spcBef>
            </a:lvl5pPr>
          </a:lstStyle>
          <a:p>
            <a:r>
              <a:t>本文レベル1</a:t>
            </a:r>
          </a:p>
          <a:p>
            <a:pPr lvl="1"/>
            <a:r>
              <a:t>本文レベル2</a:t>
            </a:r>
          </a:p>
          <a:p>
            <a:pPr lvl="2"/>
            <a:r>
              <a:t>本文レベル3</a:t>
            </a:r>
          </a:p>
          <a:p>
            <a:pPr lvl="3"/>
            <a:r>
              <a:t>本文レベル4</a:t>
            </a:r>
          </a:p>
          <a:p>
            <a:pPr lvl="4"/>
            <a:r>
              <a:t>本文レベル 5</a:t>
            </a:r>
          </a:p>
        </p:txBody>
      </p:sp>
      <p:sp>
        <p:nvSpPr>
          <p:cNvPr id="74" name="Shape 74"/>
          <p:cNvSpPr>
            <a:spLocks noGrp="1"/>
          </p:cNvSpPr>
          <p:nvPr>
            <p:ph type="sldNum" sz="quarter" idx="2"/>
          </p:nvPr>
        </p:nvSpPr>
        <p:spPr>
          <a:xfrm>
            <a:off x="12315748" y="383015"/>
            <a:ext cx="317501" cy="355601"/>
          </a:xfrm>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タイトル、箇条書き、画像">
    <p:spTree>
      <p:nvGrpSpPr>
        <p:cNvPr id="1" name=""/>
        <p:cNvGrpSpPr/>
        <p:nvPr/>
      </p:nvGrpSpPr>
      <p:grpSpPr>
        <a:xfrm>
          <a:off x="0" y="0"/>
          <a:ext cx="0" cy="0"/>
          <a:chOff x="0" y="0"/>
          <a:chExt cx="0" cy="0"/>
        </a:xfrm>
      </p:grpSpPr>
      <p:sp>
        <p:nvSpPr>
          <p:cNvPr id="81" name="Shape 81"/>
          <p:cNvSpPr/>
          <p:nvPr/>
        </p:nvSpPr>
        <p:spPr>
          <a:xfrm>
            <a:off x="406400" y="2565400"/>
            <a:ext cx="5689600" cy="127"/>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ヒラギノ角ゴ ProN W3"/>
                <a:ea typeface="ヒラギノ角ゴ ProN W3"/>
                <a:cs typeface="ヒラギノ角ゴ ProN W3"/>
                <a:sym typeface="ヒラギノ角ゴ ProN W3"/>
              </a:defRPr>
            </a:pPr>
            <a:endParaRPr/>
          </a:p>
        </p:txBody>
      </p:sp>
      <p:sp>
        <p:nvSpPr>
          <p:cNvPr id="82" name="Shape 82"/>
          <p:cNvSpPr/>
          <p:nvPr/>
        </p:nvSpPr>
        <p:spPr>
          <a:xfrm>
            <a:off x="406400" y="2616200"/>
            <a:ext cx="5689600" cy="127"/>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ヒラギノ角ゴ ProN W3"/>
                <a:ea typeface="ヒラギノ角ゴ ProN W3"/>
                <a:cs typeface="ヒラギノ角ゴ ProN W3"/>
                <a:sym typeface="ヒラギノ角ゴ ProN W3"/>
              </a:defRPr>
            </a:pPr>
            <a:endParaRPr/>
          </a:p>
        </p:txBody>
      </p:sp>
      <p:sp>
        <p:nvSpPr>
          <p:cNvPr id="83" name="Shape 83"/>
          <p:cNvSpPr>
            <a:spLocks noGrp="1"/>
          </p:cNvSpPr>
          <p:nvPr>
            <p:ph type="pic" idx="13"/>
          </p:nvPr>
        </p:nvSpPr>
        <p:spPr>
          <a:xfrm>
            <a:off x="6502400" y="0"/>
            <a:ext cx="6502400" cy="9753600"/>
          </a:xfrm>
          <a:prstGeom prst="rect">
            <a:avLst/>
          </a:prstGeom>
        </p:spPr>
        <p:txBody>
          <a:bodyPr lIns="91439" tIns="45719" rIns="91439" bIns="45719" anchor="t">
            <a:noAutofit/>
          </a:bodyPr>
          <a:lstStyle/>
          <a:p>
            <a:endParaRPr/>
          </a:p>
        </p:txBody>
      </p:sp>
      <p:sp>
        <p:nvSpPr>
          <p:cNvPr id="84" name="Shape 84"/>
          <p:cNvSpPr>
            <a:spLocks noGrp="1"/>
          </p:cNvSpPr>
          <p:nvPr>
            <p:ph type="title"/>
          </p:nvPr>
        </p:nvSpPr>
        <p:spPr>
          <a:xfrm>
            <a:off x="355600" y="444500"/>
            <a:ext cx="5816600" cy="2044700"/>
          </a:xfrm>
          <a:prstGeom prst="rect">
            <a:avLst/>
          </a:prstGeom>
        </p:spPr>
        <p:txBody>
          <a:bodyPr/>
          <a:lstStyle/>
          <a:p>
            <a:r>
              <a:t>タイトルテキスト</a:t>
            </a:r>
          </a:p>
        </p:txBody>
      </p:sp>
      <p:sp>
        <p:nvSpPr>
          <p:cNvPr id="85" name="Shape 85"/>
          <p:cNvSpPr>
            <a:spLocks noGrp="1"/>
          </p:cNvSpPr>
          <p:nvPr>
            <p:ph type="body" sz="half" idx="1"/>
          </p:nvPr>
        </p:nvSpPr>
        <p:spPr>
          <a:xfrm>
            <a:off x="355600" y="2984500"/>
            <a:ext cx="5816600" cy="6324600"/>
          </a:xfrm>
          <a:prstGeom prst="rect">
            <a:avLst/>
          </a:prstGeom>
        </p:spPr>
        <p:txBody>
          <a:bodyPr/>
          <a:lstStyle>
            <a:lvl1pPr marL="381000" indent="-381000">
              <a:defRPr sz="3000"/>
            </a:lvl1pPr>
            <a:lvl2pPr marL="762000" indent="-381000">
              <a:defRPr sz="3000"/>
            </a:lvl2pPr>
            <a:lvl3pPr marL="1143000" indent="-381000">
              <a:defRPr sz="3000"/>
            </a:lvl3pPr>
            <a:lvl4pPr marL="1524000" indent="-381000">
              <a:defRPr sz="3000"/>
            </a:lvl4pPr>
            <a:lvl5pPr marL="1905000" indent="-381000">
              <a:defRPr sz="3000"/>
            </a:lvl5pPr>
          </a:lstStyle>
          <a:p>
            <a:r>
              <a:t>本文レベル1</a:t>
            </a:r>
          </a:p>
          <a:p>
            <a:pPr lvl="1"/>
            <a:r>
              <a:t>本文レベル2</a:t>
            </a:r>
          </a:p>
          <a:p>
            <a:pPr lvl="2"/>
            <a:r>
              <a:t>本文レベル3</a:t>
            </a:r>
          </a:p>
          <a:p>
            <a:pPr lvl="3"/>
            <a:r>
              <a:t>本文レベル4</a:t>
            </a:r>
          </a:p>
          <a:p>
            <a:pPr lvl="4"/>
            <a:r>
              <a:t>本文レベル 5</a:t>
            </a:r>
          </a:p>
        </p:txBody>
      </p:sp>
      <p:sp>
        <p:nvSpPr>
          <p:cNvPr id="86" name="Shape 86"/>
          <p:cNvSpPr>
            <a:spLocks noGrp="1"/>
          </p:cNvSpPr>
          <p:nvPr>
            <p:ph type="sldNum" sz="quarter" idx="2"/>
          </p:nvPr>
        </p:nvSpPr>
        <p:spPr>
          <a:prstGeom prst="rect">
            <a:avLst/>
          </a:prstGeom>
        </p:spPr>
        <p:txBody>
          <a:bodyPr/>
          <a:lstStyle>
            <a:lvl1pPr>
              <a:defRPr>
                <a:solidFill>
                  <a:srgbClr val="FFFFFF"/>
                </a:solidFill>
                <a:effectLst>
                  <a:outerShdw blurRad="38100" dist="15537" dir="5392174" rotWithShape="0">
                    <a:srgbClr val="000000">
                      <a:alpha val="78421"/>
                    </a:srgbClr>
                  </a:outerShdw>
                </a:effectLst>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箇条書き">
    <p:spTree>
      <p:nvGrpSpPr>
        <p:cNvPr id="1" name=""/>
        <p:cNvGrpSpPr/>
        <p:nvPr/>
      </p:nvGrpSpPr>
      <p:grpSpPr>
        <a:xfrm>
          <a:off x="0" y="0"/>
          <a:ext cx="0" cy="0"/>
          <a:chOff x="0" y="0"/>
          <a:chExt cx="0" cy="0"/>
        </a:xfrm>
      </p:grpSpPr>
      <p:sp>
        <p:nvSpPr>
          <p:cNvPr id="93" name="Shape 93"/>
          <p:cNvSpPr>
            <a:spLocks noGrp="1"/>
          </p:cNvSpPr>
          <p:nvPr>
            <p:ph type="body" idx="1"/>
          </p:nvPr>
        </p:nvSpPr>
        <p:spPr>
          <a:xfrm>
            <a:off x="355600" y="444500"/>
            <a:ext cx="12293600" cy="8864600"/>
          </a:xfrm>
          <a:prstGeom prst="rect">
            <a:avLst/>
          </a:prstGeom>
        </p:spPr>
        <p:txBody>
          <a:bodyPr/>
          <a:lstStyle>
            <a:lvl1pPr>
              <a:spcBef>
                <a:spcPts val="4200"/>
              </a:spcBef>
            </a:lvl1pPr>
            <a:lvl2pPr>
              <a:spcBef>
                <a:spcPts val="4200"/>
              </a:spcBef>
            </a:lvl2pPr>
            <a:lvl3pPr>
              <a:spcBef>
                <a:spcPts val="4200"/>
              </a:spcBef>
            </a:lvl3pPr>
            <a:lvl4pPr>
              <a:spcBef>
                <a:spcPts val="4200"/>
              </a:spcBef>
            </a:lvl4pPr>
            <a:lvl5pPr>
              <a:spcBef>
                <a:spcPts val="4200"/>
              </a:spcBef>
            </a:lvl5pPr>
          </a:lstStyle>
          <a:p>
            <a:r>
              <a:t>本文レベル1</a:t>
            </a:r>
          </a:p>
          <a:p>
            <a:pPr lvl="1"/>
            <a:r>
              <a:t>本文レベル2</a:t>
            </a:r>
          </a:p>
          <a:p>
            <a:pPr lvl="2"/>
            <a:r>
              <a:t>本文レベル3</a:t>
            </a:r>
          </a:p>
          <a:p>
            <a:pPr lvl="3"/>
            <a:r>
              <a:t>本文レベル4</a:t>
            </a:r>
          </a:p>
          <a:p>
            <a:pPr lvl="4"/>
            <a:r>
              <a:t>本文レベル 5</a:t>
            </a:r>
          </a:p>
        </p:txBody>
      </p:sp>
      <p:sp>
        <p:nvSpPr>
          <p:cNvPr id="94" name="Shape 94"/>
          <p:cNvSpPr>
            <a:spLocks noGrp="1"/>
          </p:cNvSpPr>
          <p:nvPr>
            <p:ph type="sldNum" sz="quarter" idx="2"/>
          </p:nvPr>
        </p:nvSpPr>
        <p:spPr>
          <a:prstGeom prst="rect">
            <a:avLst/>
          </a:prstGeom>
        </p:spPr>
        <p:txBody>
          <a:bodyPr/>
          <a:lstStyle>
            <a:lvl1pPr>
              <a:defRPr>
                <a:solidFill>
                  <a:srgbClr val="324863"/>
                </a:solid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画像（3 点）">
    <p:spTree>
      <p:nvGrpSpPr>
        <p:cNvPr id="1" name=""/>
        <p:cNvGrpSpPr/>
        <p:nvPr/>
      </p:nvGrpSpPr>
      <p:grpSpPr>
        <a:xfrm>
          <a:off x="0" y="0"/>
          <a:ext cx="0" cy="0"/>
          <a:chOff x="0" y="0"/>
          <a:chExt cx="0" cy="0"/>
        </a:xfrm>
      </p:grpSpPr>
      <p:sp>
        <p:nvSpPr>
          <p:cNvPr id="101" name="Shape 101"/>
          <p:cNvSpPr>
            <a:spLocks noGrp="1"/>
          </p:cNvSpPr>
          <p:nvPr>
            <p:ph type="pic" sz="half" idx="13"/>
          </p:nvPr>
        </p:nvSpPr>
        <p:spPr>
          <a:xfrm>
            <a:off x="6502400" y="4813300"/>
            <a:ext cx="6121400" cy="4356100"/>
          </a:xfrm>
          <a:prstGeom prst="rect">
            <a:avLst/>
          </a:prstGeom>
        </p:spPr>
        <p:txBody>
          <a:bodyPr lIns="91439" tIns="45719" rIns="91439" bIns="45719" anchor="t">
            <a:noAutofit/>
          </a:bodyPr>
          <a:lstStyle/>
          <a:p>
            <a:endParaRPr/>
          </a:p>
        </p:txBody>
      </p:sp>
      <p:sp>
        <p:nvSpPr>
          <p:cNvPr id="102" name="Shape 102"/>
          <p:cNvSpPr>
            <a:spLocks noGrp="1"/>
          </p:cNvSpPr>
          <p:nvPr>
            <p:ph type="pic" sz="half" idx="14"/>
          </p:nvPr>
        </p:nvSpPr>
        <p:spPr>
          <a:xfrm>
            <a:off x="6502400" y="444500"/>
            <a:ext cx="6121400" cy="4368800"/>
          </a:xfrm>
          <a:prstGeom prst="rect">
            <a:avLst/>
          </a:prstGeom>
        </p:spPr>
        <p:txBody>
          <a:bodyPr lIns="91439" tIns="45719" rIns="91439" bIns="45719" anchor="t">
            <a:noAutofit/>
          </a:bodyPr>
          <a:lstStyle/>
          <a:p>
            <a:endParaRPr/>
          </a:p>
        </p:txBody>
      </p:sp>
      <p:sp>
        <p:nvSpPr>
          <p:cNvPr id="103" name="Shape 103"/>
          <p:cNvSpPr>
            <a:spLocks noGrp="1"/>
          </p:cNvSpPr>
          <p:nvPr>
            <p:ph type="pic" idx="15"/>
          </p:nvPr>
        </p:nvSpPr>
        <p:spPr>
          <a:xfrm>
            <a:off x="368300" y="444500"/>
            <a:ext cx="6121400" cy="8724900"/>
          </a:xfrm>
          <a:prstGeom prst="rect">
            <a:avLst/>
          </a:prstGeom>
        </p:spPr>
        <p:txBody>
          <a:bodyPr lIns="91439" tIns="45719" rIns="91439" bIns="45719" anchor="t">
            <a:noAutofit/>
          </a:bodyPr>
          <a:lstStyle/>
          <a:p>
            <a:endParaRPr/>
          </a:p>
        </p:txBody>
      </p:sp>
      <p:sp>
        <p:nvSpPr>
          <p:cNvPr id="104" name="Shape 104"/>
          <p:cNvSpPr>
            <a:spLocks noGrp="1"/>
          </p:cNvSpPr>
          <p:nvPr>
            <p:ph type="sldNum" sz="quarter" idx="2"/>
          </p:nvPr>
        </p:nvSpPr>
        <p:spPr>
          <a:prstGeom prst="rect">
            <a:avLst/>
          </a:prstGeom>
        </p:spPr>
        <p:txBody>
          <a:bodyPr/>
          <a:lstStyle>
            <a:lvl1pPr>
              <a:defRPr>
                <a:solidFill>
                  <a:srgbClr val="324863"/>
                </a:solid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8"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8"/>
          <a:srcRect/>
          <a:stretch>
            <a:fillRect/>
          </a:stretch>
        </a:blipFill>
        <a:effectLst/>
      </p:bgPr>
    </p:bg>
    <p:spTree>
      <p:nvGrpSpPr>
        <p:cNvPr id="1" name=""/>
        <p:cNvGrpSpPr/>
        <p:nvPr/>
      </p:nvGrpSpPr>
      <p:grpSpPr>
        <a:xfrm>
          <a:off x="0" y="0"/>
          <a:ext cx="0" cy="0"/>
          <a:chOff x="0" y="0"/>
          <a:chExt cx="0" cy="0"/>
        </a:xfrm>
      </p:grpSpPr>
      <p:sp>
        <p:nvSpPr>
          <p:cNvPr id="2" name="Shape 2"/>
          <p:cNvSpPr/>
          <p:nvPr/>
        </p:nvSpPr>
        <p:spPr>
          <a:xfrm>
            <a:off x="406400" y="2565400"/>
            <a:ext cx="12192001" cy="127"/>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ヒラギノ角ゴ ProN W3"/>
                <a:ea typeface="ヒラギノ角ゴ ProN W3"/>
                <a:cs typeface="ヒラギノ角ゴ ProN W3"/>
                <a:sym typeface="ヒラギノ角ゴ ProN W3"/>
              </a:defRPr>
            </a:pPr>
            <a:endParaRPr/>
          </a:p>
        </p:txBody>
      </p:sp>
      <p:sp>
        <p:nvSpPr>
          <p:cNvPr id="3" name="Shape 3"/>
          <p:cNvSpPr/>
          <p:nvPr/>
        </p:nvSpPr>
        <p:spPr>
          <a:xfrm>
            <a:off x="406400" y="2616200"/>
            <a:ext cx="12192001" cy="127"/>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ヒラギノ角ゴ ProN W3"/>
                <a:ea typeface="ヒラギノ角ゴ ProN W3"/>
                <a:cs typeface="ヒラギノ角ゴ ProN W3"/>
                <a:sym typeface="ヒラギノ角ゴ ProN W3"/>
              </a:defRPr>
            </a:pPr>
            <a:endParaRPr/>
          </a:p>
        </p:txBody>
      </p:sp>
      <p:sp>
        <p:nvSpPr>
          <p:cNvPr id="4" name="Shape 4"/>
          <p:cNvSpPr>
            <a:spLocks noGrp="1"/>
          </p:cNvSpPr>
          <p:nvPr>
            <p:ph type="title"/>
          </p:nvPr>
        </p:nvSpPr>
        <p:spPr>
          <a:xfrm>
            <a:off x="355600" y="444500"/>
            <a:ext cx="12293600" cy="2044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p>
            <a:r>
              <a:t>タイトルテキスト</a:t>
            </a:r>
          </a:p>
        </p:txBody>
      </p:sp>
      <p:sp>
        <p:nvSpPr>
          <p:cNvPr id="5" name="Shape 5"/>
          <p:cNvSpPr>
            <a:spLocks noGrp="1"/>
          </p:cNvSpPr>
          <p:nvPr>
            <p:ph type="sldNum" sz="quarter" idx="2"/>
          </p:nvPr>
        </p:nvSpPr>
        <p:spPr>
          <a:xfrm>
            <a:off x="12331700" y="9220200"/>
            <a:ext cx="317500" cy="355600"/>
          </a:xfrm>
          <a:prstGeom prst="rect">
            <a:avLst/>
          </a:prstGeom>
          <a:ln w="12700">
            <a:miter lim="400000"/>
          </a:ln>
        </p:spPr>
        <p:txBody>
          <a:bodyPr wrap="none" lIns="50800" tIns="50800" rIns="50800" bIns="50800">
            <a:spAutoFit/>
          </a:bodyPr>
          <a:lstStyle>
            <a:lvl1pPr>
              <a:defRPr sz="1600">
                <a:solidFill>
                  <a:schemeClr val="accent1">
                    <a:hueOff val="54750"/>
                    <a:satOff val="-1697"/>
                    <a:lumOff val="-18038"/>
                  </a:schemeClr>
                </a:solidFill>
              </a:defRPr>
            </a:lvl1pPr>
          </a:lstStyle>
          <a:p>
            <a:fld id="{86CB4B4D-7CA3-9044-876B-883B54F8677D}" type="slidenum">
              <a:t>‹#›</a:t>
            </a:fld>
            <a:endParaRPr/>
          </a:p>
        </p:txBody>
      </p:sp>
      <p:sp>
        <p:nvSpPr>
          <p:cNvPr id="6" name="Shape 6"/>
          <p:cNvSpPr>
            <a:spLocks noGrp="1"/>
          </p:cNvSpPr>
          <p:nvPr>
            <p:ph type="body" idx="1"/>
          </p:nvPr>
        </p:nvSpPr>
        <p:spPr>
          <a:xfrm>
            <a:off x="355600" y="2984500"/>
            <a:ext cx="12293600" cy="6324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p>
            <a:r>
              <a:t>本文レベル1</a:t>
            </a:r>
          </a:p>
          <a:p>
            <a:pPr lvl="1"/>
            <a:r>
              <a:t>本文レベル2</a:t>
            </a:r>
          </a:p>
          <a:p>
            <a:pPr lvl="2"/>
            <a:r>
              <a:t>本文レベル3</a:t>
            </a:r>
          </a:p>
          <a:p>
            <a:pPr lvl="3"/>
            <a:r>
              <a:t>本文レベル4</a:t>
            </a:r>
          </a:p>
          <a:p>
            <a:pPr lvl="4"/>
            <a:r>
              <a:t>本文レベル 5</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ransition xmlns:p14="http://schemas.microsoft.com/office/powerpoint/2010/main" spd="med"/>
  <p:txStyles>
    <p:titleStyle>
      <a:lvl1pPr marL="0" marR="0" indent="0" algn="l" defTabSz="584200" rtl="0" latinLnBrk="0">
        <a:lnSpc>
          <a:spcPct val="100000"/>
        </a:lnSpc>
        <a:spcBef>
          <a:spcPts val="0"/>
        </a:spcBef>
        <a:spcAft>
          <a:spcPts val="0"/>
        </a:spcAft>
        <a:buClrTx/>
        <a:buSzTx/>
        <a:buFontTx/>
        <a:buNone/>
        <a:tabLst/>
        <a:defRPr sz="6400" b="0" i="0" u="none" strike="noStrike" cap="none" spc="-128" baseline="0">
          <a:ln>
            <a:noFill/>
          </a:ln>
          <a:solidFill>
            <a:schemeClr val="accent1">
              <a:hueOff val="54750"/>
              <a:satOff val="-1697"/>
              <a:lumOff val="-18038"/>
            </a:schemeClr>
          </a:solidFill>
          <a:uFillTx/>
          <a:latin typeface="+mn-lt"/>
          <a:ea typeface="+mn-ea"/>
          <a:cs typeface="+mn-cs"/>
          <a:sym typeface="Didot"/>
        </a:defRPr>
      </a:lvl1pPr>
      <a:lvl2pPr marL="0" marR="0" indent="228600" algn="l" defTabSz="584200" rtl="0" latinLnBrk="0">
        <a:lnSpc>
          <a:spcPct val="100000"/>
        </a:lnSpc>
        <a:spcBef>
          <a:spcPts val="0"/>
        </a:spcBef>
        <a:spcAft>
          <a:spcPts val="0"/>
        </a:spcAft>
        <a:buClrTx/>
        <a:buSzTx/>
        <a:buFontTx/>
        <a:buNone/>
        <a:tabLst/>
        <a:defRPr sz="6400" b="0" i="0" u="none" strike="noStrike" cap="none" spc="-128" baseline="0">
          <a:ln>
            <a:noFill/>
          </a:ln>
          <a:solidFill>
            <a:schemeClr val="accent1">
              <a:hueOff val="54750"/>
              <a:satOff val="-1697"/>
              <a:lumOff val="-18038"/>
            </a:schemeClr>
          </a:solidFill>
          <a:uFillTx/>
          <a:latin typeface="+mn-lt"/>
          <a:ea typeface="+mn-ea"/>
          <a:cs typeface="+mn-cs"/>
          <a:sym typeface="Didot"/>
        </a:defRPr>
      </a:lvl2pPr>
      <a:lvl3pPr marL="0" marR="0" indent="457200" algn="l" defTabSz="584200" rtl="0" latinLnBrk="0">
        <a:lnSpc>
          <a:spcPct val="100000"/>
        </a:lnSpc>
        <a:spcBef>
          <a:spcPts val="0"/>
        </a:spcBef>
        <a:spcAft>
          <a:spcPts val="0"/>
        </a:spcAft>
        <a:buClrTx/>
        <a:buSzTx/>
        <a:buFontTx/>
        <a:buNone/>
        <a:tabLst/>
        <a:defRPr sz="6400" b="0" i="0" u="none" strike="noStrike" cap="none" spc="-128" baseline="0">
          <a:ln>
            <a:noFill/>
          </a:ln>
          <a:solidFill>
            <a:schemeClr val="accent1">
              <a:hueOff val="54750"/>
              <a:satOff val="-1697"/>
              <a:lumOff val="-18038"/>
            </a:schemeClr>
          </a:solidFill>
          <a:uFillTx/>
          <a:latin typeface="+mn-lt"/>
          <a:ea typeface="+mn-ea"/>
          <a:cs typeface="+mn-cs"/>
          <a:sym typeface="Didot"/>
        </a:defRPr>
      </a:lvl3pPr>
      <a:lvl4pPr marL="0" marR="0" indent="685800" algn="l" defTabSz="584200" rtl="0" latinLnBrk="0">
        <a:lnSpc>
          <a:spcPct val="100000"/>
        </a:lnSpc>
        <a:spcBef>
          <a:spcPts val="0"/>
        </a:spcBef>
        <a:spcAft>
          <a:spcPts val="0"/>
        </a:spcAft>
        <a:buClrTx/>
        <a:buSzTx/>
        <a:buFontTx/>
        <a:buNone/>
        <a:tabLst/>
        <a:defRPr sz="6400" b="0" i="0" u="none" strike="noStrike" cap="none" spc="-128" baseline="0">
          <a:ln>
            <a:noFill/>
          </a:ln>
          <a:solidFill>
            <a:schemeClr val="accent1">
              <a:hueOff val="54750"/>
              <a:satOff val="-1697"/>
              <a:lumOff val="-18038"/>
            </a:schemeClr>
          </a:solidFill>
          <a:uFillTx/>
          <a:latin typeface="+mn-lt"/>
          <a:ea typeface="+mn-ea"/>
          <a:cs typeface="+mn-cs"/>
          <a:sym typeface="Didot"/>
        </a:defRPr>
      </a:lvl4pPr>
      <a:lvl5pPr marL="0" marR="0" indent="914400" algn="l" defTabSz="584200" rtl="0" latinLnBrk="0">
        <a:lnSpc>
          <a:spcPct val="100000"/>
        </a:lnSpc>
        <a:spcBef>
          <a:spcPts val="0"/>
        </a:spcBef>
        <a:spcAft>
          <a:spcPts val="0"/>
        </a:spcAft>
        <a:buClrTx/>
        <a:buSzTx/>
        <a:buFontTx/>
        <a:buNone/>
        <a:tabLst/>
        <a:defRPr sz="6400" b="0" i="0" u="none" strike="noStrike" cap="none" spc="-128" baseline="0">
          <a:ln>
            <a:noFill/>
          </a:ln>
          <a:solidFill>
            <a:schemeClr val="accent1">
              <a:hueOff val="54750"/>
              <a:satOff val="-1697"/>
              <a:lumOff val="-18038"/>
            </a:schemeClr>
          </a:solidFill>
          <a:uFillTx/>
          <a:latin typeface="+mn-lt"/>
          <a:ea typeface="+mn-ea"/>
          <a:cs typeface="+mn-cs"/>
          <a:sym typeface="Didot"/>
        </a:defRPr>
      </a:lvl5pPr>
      <a:lvl6pPr marL="0" marR="0" indent="1143000" algn="l" defTabSz="584200" rtl="0" latinLnBrk="0">
        <a:lnSpc>
          <a:spcPct val="100000"/>
        </a:lnSpc>
        <a:spcBef>
          <a:spcPts val="0"/>
        </a:spcBef>
        <a:spcAft>
          <a:spcPts val="0"/>
        </a:spcAft>
        <a:buClrTx/>
        <a:buSzTx/>
        <a:buFontTx/>
        <a:buNone/>
        <a:tabLst/>
        <a:defRPr sz="6400" b="0" i="0" u="none" strike="noStrike" cap="none" spc="-128" baseline="0">
          <a:ln>
            <a:noFill/>
          </a:ln>
          <a:solidFill>
            <a:schemeClr val="accent1">
              <a:hueOff val="54750"/>
              <a:satOff val="-1697"/>
              <a:lumOff val="-18038"/>
            </a:schemeClr>
          </a:solidFill>
          <a:uFillTx/>
          <a:latin typeface="+mn-lt"/>
          <a:ea typeface="+mn-ea"/>
          <a:cs typeface="+mn-cs"/>
          <a:sym typeface="Didot"/>
        </a:defRPr>
      </a:lvl6pPr>
      <a:lvl7pPr marL="0" marR="0" indent="1371600" algn="l" defTabSz="584200" rtl="0" latinLnBrk="0">
        <a:lnSpc>
          <a:spcPct val="100000"/>
        </a:lnSpc>
        <a:spcBef>
          <a:spcPts val="0"/>
        </a:spcBef>
        <a:spcAft>
          <a:spcPts val="0"/>
        </a:spcAft>
        <a:buClrTx/>
        <a:buSzTx/>
        <a:buFontTx/>
        <a:buNone/>
        <a:tabLst/>
        <a:defRPr sz="6400" b="0" i="0" u="none" strike="noStrike" cap="none" spc="-128" baseline="0">
          <a:ln>
            <a:noFill/>
          </a:ln>
          <a:solidFill>
            <a:schemeClr val="accent1">
              <a:hueOff val="54750"/>
              <a:satOff val="-1697"/>
              <a:lumOff val="-18038"/>
            </a:schemeClr>
          </a:solidFill>
          <a:uFillTx/>
          <a:latin typeface="+mn-lt"/>
          <a:ea typeface="+mn-ea"/>
          <a:cs typeface="+mn-cs"/>
          <a:sym typeface="Didot"/>
        </a:defRPr>
      </a:lvl7pPr>
      <a:lvl8pPr marL="0" marR="0" indent="1600200" algn="l" defTabSz="584200" rtl="0" latinLnBrk="0">
        <a:lnSpc>
          <a:spcPct val="100000"/>
        </a:lnSpc>
        <a:spcBef>
          <a:spcPts val="0"/>
        </a:spcBef>
        <a:spcAft>
          <a:spcPts val="0"/>
        </a:spcAft>
        <a:buClrTx/>
        <a:buSzTx/>
        <a:buFontTx/>
        <a:buNone/>
        <a:tabLst/>
        <a:defRPr sz="6400" b="0" i="0" u="none" strike="noStrike" cap="none" spc="-128" baseline="0">
          <a:ln>
            <a:noFill/>
          </a:ln>
          <a:solidFill>
            <a:schemeClr val="accent1">
              <a:hueOff val="54750"/>
              <a:satOff val="-1697"/>
              <a:lumOff val="-18038"/>
            </a:schemeClr>
          </a:solidFill>
          <a:uFillTx/>
          <a:latin typeface="+mn-lt"/>
          <a:ea typeface="+mn-ea"/>
          <a:cs typeface="+mn-cs"/>
          <a:sym typeface="Didot"/>
        </a:defRPr>
      </a:lvl8pPr>
      <a:lvl9pPr marL="0" marR="0" indent="1828800" algn="l" defTabSz="584200" rtl="0" latinLnBrk="0">
        <a:lnSpc>
          <a:spcPct val="100000"/>
        </a:lnSpc>
        <a:spcBef>
          <a:spcPts val="0"/>
        </a:spcBef>
        <a:spcAft>
          <a:spcPts val="0"/>
        </a:spcAft>
        <a:buClrTx/>
        <a:buSzTx/>
        <a:buFontTx/>
        <a:buNone/>
        <a:tabLst/>
        <a:defRPr sz="6400" b="0" i="0" u="none" strike="noStrike" cap="none" spc="-128" baseline="0">
          <a:ln>
            <a:noFill/>
          </a:ln>
          <a:solidFill>
            <a:schemeClr val="accent1">
              <a:hueOff val="54750"/>
              <a:satOff val="-1697"/>
              <a:lumOff val="-18038"/>
            </a:schemeClr>
          </a:solidFill>
          <a:uFillTx/>
          <a:latin typeface="+mn-lt"/>
          <a:ea typeface="+mn-ea"/>
          <a:cs typeface="+mn-cs"/>
          <a:sym typeface="Didot"/>
        </a:defRPr>
      </a:lvl9pPr>
    </p:titleStyle>
    <p:bodyStyle>
      <a:lvl1pPr marL="508000" marR="0" indent="-508000" algn="l" defTabSz="584200" latinLnBrk="0">
        <a:lnSpc>
          <a:spcPct val="100000"/>
        </a:lnSpc>
        <a:spcBef>
          <a:spcPts val="3800"/>
        </a:spcBef>
        <a:spcAft>
          <a:spcPts val="0"/>
        </a:spcAft>
        <a:buClr>
          <a:srgbClr val="5C86B9"/>
        </a:buClr>
        <a:buSzPct val="70000"/>
        <a:buFont typeface="Zapf Dingbats"/>
        <a:buChar char="✤"/>
        <a:tabLst/>
        <a:defRPr sz="3800" b="0" i="0" u="none" strike="noStrike" cap="none" spc="0" baseline="0">
          <a:ln>
            <a:noFill/>
          </a:ln>
          <a:solidFill>
            <a:srgbClr val="000000"/>
          </a:solidFill>
          <a:uFillTx/>
          <a:latin typeface="Palatino"/>
          <a:ea typeface="Palatino"/>
          <a:cs typeface="Palatino"/>
          <a:sym typeface="Palatino"/>
        </a:defRPr>
      </a:lvl1pPr>
      <a:lvl2pPr marL="1016000" marR="0" indent="-508000" algn="l" defTabSz="584200" latinLnBrk="0">
        <a:lnSpc>
          <a:spcPct val="100000"/>
        </a:lnSpc>
        <a:spcBef>
          <a:spcPts val="3800"/>
        </a:spcBef>
        <a:spcAft>
          <a:spcPts val="0"/>
        </a:spcAft>
        <a:buClr>
          <a:srgbClr val="5C86B9"/>
        </a:buClr>
        <a:buSzPct val="70000"/>
        <a:buFont typeface="Zapf Dingbats"/>
        <a:buChar char="✤"/>
        <a:tabLst/>
        <a:defRPr sz="3800" b="0" i="0" u="none" strike="noStrike" cap="none" spc="0" baseline="0">
          <a:ln>
            <a:noFill/>
          </a:ln>
          <a:solidFill>
            <a:srgbClr val="000000"/>
          </a:solidFill>
          <a:uFillTx/>
          <a:latin typeface="Palatino"/>
          <a:ea typeface="Palatino"/>
          <a:cs typeface="Palatino"/>
          <a:sym typeface="Palatino"/>
        </a:defRPr>
      </a:lvl2pPr>
      <a:lvl3pPr marL="1524000" marR="0" indent="-508000" algn="l" defTabSz="584200" latinLnBrk="0">
        <a:lnSpc>
          <a:spcPct val="100000"/>
        </a:lnSpc>
        <a:spcBef>
          <a:spcPts val="3800"/>
        </a:spcBef>
        <a:spcAft>
          <a:spcPts val="0"/>
        </a:spcAft>
        <a:buClr>
          <a:srgbClr val="5C86B9"/>
        </a:buClr>
        <a:buSzPct val="70000"/>
        <a:buFont typeface="Zapf Dingbats"/>
        <a:buChar char="✤"/>
        <a:tabLst/>
        <a:defRPr sz="3800" b="0" i="0" u="none" strike="noStrike" cap="none" spc="0" baseline="0">
          <a:ln>
            <a:noFill/>
          </a:ln>
          <a:solidFill>
            <a:srgbClr val="000000"/>
          </a:solidFill>
          <a:uFillTx/>
          <a:latin typeface="Palatino"/>
          <a:ea typeface="Palatino"/>
          <a:cs typeface="Palatino"/>
          <a:sym typeface="Palatino"/>
        </a:defRPr>
      </a:lvl3pPr>
      <a:lvl4pPr marL="2032000" marR="0" indent="-508000" algn="l" defTabSz="584200" latinLnBrk="0">
        <a:lnSpc>
          <a:spcPct val="100000"/>
        </a:lnSpc>
        <a:spcBef>
          <a:spcPts val="3800"/>
        </a:spcBef>
        <a:spcAft>
          <a:spcPts val="0"/>
        </a:spcAft>
        <a:buClr>
          <a:srgbClr val="5C86B9"/>
        </a:buClr>
        <a:buSzPct val="70000"/>
        <a:buFont typeface="Zapf Dingbats"/>
        <a:buChar char="✤"/>
        <a:tabLst/>
        <a:defRPr sz="3800" b="0" i="0" u="none" strike="noStrike" cap="none" spc="0" baseline="0">
          <a:ln>
            <a:noFill/>
          </a:ln>
          <a:solidFill>
            <a:srgbClr val="000000"/>
          </a:solidFill>
          <a:uFillTx/>
          <a:latin typeface="Palatino"/>
          <a:ea typeface="Palatino"/>
          <a:cs typeface="Palatino"/>
          <a:sym typeface="Palatino"/>
        </a:defRPr>
      </a:lvl4pPr>
      <a:lvl5pPr marL="2540000" marR="0" indent="-508000" algn="l" defTabSz="584200" latinLnBrk="0">
        <a:lnSpc>
          <a:spcPct val="100000"/>
        </a:lnSpc>
        <a:spcBef>
          <a:spcPts val="3800"/>
        </a:spcBef>
        <a:spcAft>
          <a:spcPts val="0"/>
        </a:spcAft>
        <a:buClr>
          <a:srgbClr val="5C86B9"/>
        </a:buClr>
        <a:buSzPct val="70000"/>
        <a:buFont typeface="Zapf Dingbats"/>
        <a:buChar char="✤"/>
        <a:tabLst/>
        <a:defRPr sz="3800" b="0" i="0" u="none" strike="noStrike" cap="none" spc="0" baseline="0">
          <a:ln>
            <a:noFill/>
          </a:ln>
          <a:solidFill>
            <a:srgbClr val="000000"/>
          </a:solidFill>
          <a:uFillTx/>
          <a:latin typeface="Palatino"/>
          <a:ea typeface="Palatino"/>
          <a:cs typeface="Palatino"/>
          <a:sym typeface="Palatino"/>
        </a:defRPr>
      </a:lvl5pPr>
      <a:lvl6pPr marL="3048000" marR="0" indent="-508000" algn="l" defTabSz="584200" latinLnBrk="0">
        <a:lnSpc>
          <a:spcPct val="100000"/>
        </a:lnSpc>
        <a:spcBef>
          <a:spcPts val="3800"/>
        </a:spcBef>
        <a:spcAft>
          <a:spcPts val="0"/>
        </a:spcAft>
        <a:buClr>
          <a:srgbClr val="5C86B9"/>
        </a:buClr>
        <a:buSzPct val="70000"/>
        <a:buFont typeface="Zapf Dingbats"/>
        <a:buChar char="✤"/>
        <a:tabLst/>
        <a:defRPr sz="3800" b="0" i="0" u="none" strike="noStrike" cap="none" spc="0" baseline="0">
          <a:ln>
            <a:noFill/>
          </a:ln>
          <a:solidFill>
            <a:srgbClr val="000000"/>
          </a:solidFill>
          <a:uFillTx/>
          <a:latin typeface="Palatino"/>
          <a:ea typeface="Palatino"/>
          <a:cs typeface="Palatino"/>
          <a:sym typeface="Palatino"/>
        </a:defRPr>
      </a:lvl6pPr>
      <a:lvl7pPr marL="3556000" marR="0" indent="-508000" algn="l" defTabSz="584200" latinLnBrk="0">
        <a:lnSpc>
          <a:spcPct val="100000"/>
        </a:lnSpc>
        <a:spcBef>
          <a:spcPts val="3800"/>
        </a:spcBef>
        <a:spcAft>
          <a:spcPts val="0"/>
        </a:spcAft>
        <a:buClr>
          <a:srgbClr val="5C86B9"/>
        </a:buClr>
        <a:buSzPct val="70000"/>
        <a:buFont typeface="Zapf Dingbats"/>
        <a:buChar char="✤"/>
        <a:tabLst/>
        <a:defRPr sz="3800" b="0" i="0" u="none" strike="noStrike" cap="none" spc="0" baseline="0">
          <a:ln>
            <a:noFill/>
          </a:ln>
          <a:solidFill>
            <a:srgbClr val="000000"/>
          </a:solidFill>
          <a:uFillTx/>
          <a:latin typeface="Palatino"/>
          <a:ea typeface="Palatino"/>
          <a:cs typeface="Palatino"/>
          <a:sym typeface="Palatino"/>
        </a:defRPr>
      </a:lvl7pPr>
      <a:lvl8pPr marL="4064000" marR="0" indent="-508000" algn="l" defTabSz="584200" latinLnBrk="0">
        <a:lnSpc>
          <a:spcPct val="100000"/>
        </a:lnSpc>
        <a:spcBef>
          <a:spcPts val="3800"/>
        </a:spcBef>
        <a:spcAft>
          <a:spcPts val="0"/>
        </a:spcAft>
        <a:buClr>
          <a:srgbClr val="5C86B9"/>
        </a:buClr>
        <a:buSzPct val="70000"/>
        <a:buFont typeface="Zapf Dingbats"/>
        <a:buChar char="✤"/>
        <a:tabLst/>
        <a:defRPr sz="3800" b="0" i="0" u="none" strike="noStrike" cap="none" spc="0" baseline="0">
          <a:ln>
            <a:noFill/>
          </a:ln>
          <a:solidFill>
            <a:srgbClr val="000000"/>
          </a:solidFill>
          <a:uFillTx/>
          <a:latin typeface="Palatino"/>
          <a:ea typeface="Palatino"/>
          <a:cs typeface="Palatino"/>
          <a:sym typeface="Palatino"/>
        </a:defRPr>
      </a:lvl8pPr>
      <a:lvl9pPr marL="4572000" marR="0" indent="-508000" algn="l" defTabSz="584200" latinLnBrk="0">
        <a:lnSpc>
          <a:spcPct val="100000"/>
        </a:lnSpc>
        <a:spcBef>
          <a:spcPts val="3800"/>
        </a:spcBef>
        <a:spcAft>
          <a:spcPts val="0"/>
        </a:spcAft>
        <a:buClr>
          <a:srgbClr val="5C86B9"/>
        </a:buClr>
        <a:buSzPct val="70000"/>
        <a:buFont typeface="Zapf Dingbats"/>
        <a:buChar char="✤"/>
        <a:tabLst/>
        <a:defRPr sz="3800" b="0" i="0" u="none" strike="noStrike" cap="none" spc="0" baseline="0">
          <a:ln>
            <a:noFill/>
          </a:ln>
          <a:solidFill>
            <a:srgbClr val="000000"/>
          </a:solidFill>
          <a:uFillTx/>
          <a:latin typeface="Palatino"/>
          <a:ea typeface="Palatino"/>
          <a:cs typeface="Palatino"/>
          <a:sym typeface="Palatino"/>
        </a:defRPr>
      </a:lvl9pPr>
    </p:bodyStyle>
    <p:otherStyle>
      <a:lvl1pPr marL="0" marR="0" indent="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1pPr>
      <a:lvl2pPr marL="0" marR="0" indent="2286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2pPr>
      <a:lvl3pPr marL="0" marR="0" indent="4572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3pPr>
      <a:lvl4pPr marL="0" marR="0" indent="6858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4pPr>
      <a:lvl5pPr marL="0" marR="0" indent="9144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5pPr>
      <a:lvl6pPr marL="0" marR="0" indent="11430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6pPr>
      <a:lvl7pPr marL="0" marR="0" indent="13716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7pPr>
      <a:lvl8pPr marL="0" marR="0" indent="16002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8pPr>
      <a:lvl9pPr marL="0" marR="0" indent="18288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1" Type="http://schemas.openxmlformats.org/officeDocument/2006/relationships/slideLayout" Target="../slideLayouts/slideLayout6.xml"/><Relationship Id="rId2"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1.png"/><Relationship Id="rId1" Type="http://schemas.openxmlformats.org/officeDocument/2006/relationships/slideLayout" Target="../slideLayouts/slideLayout6.xml"/><Relationship Id="rId2" Type="http://schemas.openxmlformats.org/officeDocument/2006/relationships/image" Target="../media/image3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png"/><Relationship Id="rId3" Type="http://schemas.openxmlformats.org/officeDocument/2006/relationships/image" Target="../media/image3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6.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7.png"/><Relationship Id="rId3"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9.jpeg"/><Relationship Id="rId3" Type="http://schemas.openxmlformats.org/officeDocument/2006/relationships/image" Target="../media/image40.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5.png"/><Relationship Id="rId3" Type="http://schemas.openxmlformats.org/officeDocument/2006/relationships/image" Target="../media/image4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2.png"/><Relationship Id="rId3" Type="http://schemas.openxmlformats.org/officeDocument/2006/relationships/image" Target="../media/image4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44.png"/><Relationship Id="rId3" Type="http://schemas.openxmlformats.org/officeDocument/2006/relationships/image" Target="../media/image4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png"/><Relationship Id="rId3" Type="http://schemas.openxmlformats.org/officeDocument/2006/relationships/image" Target="../media/image4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png"/><Relationship Id="rId3"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1" Type="http://schemas.openxmlformats.org/officeDocument/2006/relationships/image" Target="../media/image18.jpeg"/><Relationship Id="rId12" Type="http://schemas.openxmlformats.org/officeDocument/2006/relationships/image" Target="../media/image19.jpeg"/><Relationship Id="rId13" Type="http://schemas.openxmlformats.org/officeDocument/2006/relationships/image" Target="../media/image20.png"/><Relationship Id="rId14" Type="http://schemas.openxmlformats.org/officeDocument/2006/relationships/image" Target="../media/image21.png"/><Relationship Id="rId1" Type="http://schemas.openxmlformats.org/officeDocument/2006/relationships/slideLayout" Target="../slideLayouts/slideLayout6.xml"/><Relationship Id="rId2" Type="http://schemas.openxmlformats.org/officeDocument/2006/relationships/image" Target="../media/image9.png"/><Relationship Id="rId3" Type="http://schemas.openxmlformats.org/officeDocument/2006/relationships/image" Target="../media/image10.jpeg"/><Relationship Id="rId4" Type="http://schemas.openxmlformats.org/officeDocument/2006/relationships/image" Target="../media/image11.jpeg"/><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14.png"/><Relationship Id="rId8" Type="http://schemas.openxmlformats.org/officeDocument/2006/relationships/image" Target="../media/image15.png"/><Relationship Id="rId9" Type="http://schemas.openxmlformats.org/officeDocument/2006/relationships/image" Target="../media/image16.png"/><Relationship Id="rId10" Type="http://schemas.openxmlformats.org/officeDocument/2006/relationships/image" Target="../media/image1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3.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5.jpeg"/><Relationship Id="rId3"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Shape 177"/>
          <p:cNvSpPr>
            <a:spLocks noGrp="1"/>
          </p:cNvSpPr>
          <p:nvPr>
            <p:ph type="ctrTitle"/>
          </p:nvPr>
        </p:nvSpPr>
        <p:spPr>
          <a:xfrm>
            <a:off x="453280" y="4468638"/>
            <a:ext cx="12098239" cy="2108201"/>
          </a:xfrm>
          <a:prstGeom prst="rect">
            <a:avLst/>
          </a:prstGeom>
        </p:spPr>
        <p:txBody>
          <a:bodyPr/>
          <a:lstStyle/>
          <a:p>
            <a:pPr defTabSz="443484">
              <a:lnSpc>
                <a:spcPts val="8100"/>
              </a:lnSpc>
              <a:spcBef>
                <a:spcPts val="1100"/>
              </a:spcBef>
              <a:defRPr sz="4850" spc="0">
                <a:latin typeface="Helvetica Neue"/>
                <a:ea typeface="Helvetica Neue"/>
                <a:cs typeface="Helvetica Neue"/>
                <a:sym typeface="Helvetica Neue"/>
              </a:defRPr>
            </a:pPr>
            <a:r>
              <a:t>ハイブリッドエマルション法を用いた</a:t>
            </a:r>
          </a:p>
          <a:p>
            <a:pPr defTabSz="443484">
              <a:lnSpc>
                <a:spcPts val="8100"/>
              </a:lnSpc>
              <a:spcBef>
                <a:spcPts val="1100"/>
              </a:spcBef>
              <a:defRPr sz="4850" spc="0">
                <a:latin typeface="Helvetica Neue"/>
                <a:ea typeface="Helvetica Neue"/>
                <a:cs typeface="Helvetica Neue"/>
                <a:sym typeface="Helvetica Neue"/>
              </a:defRPr>
            </a:pPr>
            <a:r>
              <a:t>ダブルハイパー核探索実験 (J-PARC E07) (2) </a:t>
            </a:r>
          </a:p>
        </p:txBody>
      </p:sp>
      <p:sp>
        <p:nvSpPr>
          <p:cNvPr id="178" name="Shape 178"/>
          <p:cNvSpPr>
            <a:spLocks noGrp="1"/>
          </p:cNvSpPr>
          <p:nvPr>
            <p:ph type="subTitle" sz="half" idx="1"/>
          </p:nvPr>
        </p:nvSpPr>
        <p:spPr>
          <a:xfrm>
            <a:off x="355600" y="7086490"/>
            <a:ext cx="12293600" cy="2671844"/>
          </a:xfrm>
          <a:prstGeom prst="rect">
            <a:avLst/>
          </a:prstGeom>
        </p:spPr>
        <p:txBody>
          <a:bodyPr/>
          <a:lstStyle/>
          <a:p>
            <a:pPr defTabSz="233679">
              <a:spcBef>
                <a:spcPts val="400"/>
              </a:spcBef>
              <a:defRPr sz="2280">
                <a:latin typeface="Helvetica Neue"/>
                <a:ea typeface="Helvetica Neue"/>
                <a:cs typeface="Helvetica Neue"/>
                <a:sym typeface="Helvetica Neue"/>
              </a:defRPr>
            </a:pPr>
            <a:r>
              <a:t>江川弘行 J-PARC E07 collaboration</a:t>
            </a:r>
          </a:p>
          <a:p>
            <a:pPr defTabSz="233679">
              <a:spcBef>
                <a:spcPts val="400"/>
              </a:spcBef>
              <a:defRPr sz="2280">
                <a:latin typeface="Helvetica Neue"/>
                <a:ea typeface="Helvetica Neue"/>
                <a:cs typeface="Helvetica Neue"/>
                <a:sym typeface="Helvetica Neue"/>
              </a:defRPr>
            </a:pPr>
            <a:r>
              <a:t>京大理</a:t>
            </a:r>
          </a:p>
          <a:p>
            <a:pPr defTabSz="233679">
              <a:spcBef>
                <a:spcPts val="400"/>
              </a:spcBef>
              <a:defRPr sz="1920">
                <a:latin typeface="Helvetica Neue"/>
                <a:ea typeface="Helvetica Neue"/>
                <a:cs typeface="Helvetica Neue"/>
                <a:sym typeface="Helvetica Neue"/>
              </a:defRPr>
            </a:pPr>
            <a:endParaRPr/>
          </a:p>
          <a:p>
            <a:pPr defTabSz="233679">
              <a:spcBef>
                <a:spcPts val="400"/>
              </a:spcBef>
              <a:defRPr sz="1920">
                <a:latin typeface="Helvetica Neue"/>
                <a:ea typeface="Helvetica Neue"/>
                <a:cs typeface="Helvetica Neue"/>
                <a:sym typeface="Helvetica Neue"/>
              </a:defRPr>
            </a:pPr>
            <a:r>
              <a:t>日本物理学会 2016年秋季大会</a:t>
            </a:r>
          </a:p>
          <a:p>
            <a:pPr defTabSz="233679">
              <a:spcBef>
                <a:spcPts val="400"/>
              </a:spcBef>
              <a:defRPr sz="1920">
                <a:latin typeface="Helvetica Neue"/>
                <a:ea typeface="Helvetica Neue"/>
                <a:cs typeface="Helvetica Neue"/>
                <a:sym typeface="Helvetica Neue"/>
              </a:defRPr>
            </a:pPr>
            <a:r>
              <a:t>宮崎大学</a:t>
            </a:r>
          </a:p>
          <a:p>
            <a:pPr defTabSz="233679">
              <a:spcBef>
                <a:spcPts val="400"/>
              </a:spcBef>
              <a:defRPr sz="1920">
                <a:latin typeface="Helvetica Neue"/>
                <a:ea typeface="Helvetica Neue"/>
                <a:cs typeface="Helvetica Neue"/>
                <a:sym typeface="Helvetica Neue"/>
              </a:defRPr>
            </a:pPr>
            <a:r>
              <a:t>2016.09.23</a:t>
            </a:r>
          </a:p>
        </p:txBody>
      </p:sp>
    </p:spTree>
  </p:cSld>
  <p:clrMapOvr>
    <a:masterClrMapping/>
  </p:clrMapOvr>
  <p:transition xmlns:p14="http://schemas.microsoft.com/office/powerpoint/2010/mai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 name="Shape 436"/>
          <p:cNvSpPr>
            <a:spLocks noGrp="1"/>
          </p:cNvSpPr>
          <p:nvPr>
            <p:ph type="title"/>
          </p:nvPr>
        </p:nvSpPr>
        <p:spPr>
          <a:prstGeom prst="rect">
            <a:avLst/>
          </a:prstGeom>
        </p:spPr>
        <p:txBody>
          <a:bodyPr/>
          <a:lstStyle/>
          <a:p>
            <a:r>
              <a:t>E07 2016 Run</a:t>
            </a:r>
          </a:p>
        </p:txBody>
      </p:sp>
      <p:pic>
        <p:nvPicPr>
          <p:cNvPr id="437" name="20160630_E07GroupPhoto_1.jpeg"/>
          <p:cNvPicPr>
            <a:picLocks noChangeAspect="1"/>
          </p:cNvPicPr>
          <p:nvPr/>
        </p:nvPicPr>
        <p:blipFill>
          <a:blip r:embed="rId2">
            <a:extLst/>
          </a:blip>
          <a:stretch>
            <a:fillRect/>
          </a:stretch>
        </p:blipFill>
        <p:spPr>
          <a:xfrm>
            <a:off x="575821" y="3845147"/>
            <a:ext cx="7692908" cy="5129232"/>
          </a:xfrm>
          <a:prstGeom prst="rect">
            <a:avLst/>
          </a:prstGeom>
          <a:ln w="12700">
            <a:miter lim="400000"/>
          </a:ln>
        </p:spPr>
      </p:pic>
      <p:sp>
        <p:nvSpPr>
          <p:cNvPr id="438" name="Shape 438"/>
          <p:cNvSpPr/>
          <p:nvPr/>
        </p:nvSpPr>
        <p:spPr>
          <a:xfrm>
            <a:off x="113007" y="1956848"/>
            <a:ext cx="12778786" cy="114044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lnSpc>
                <a:spcPct val="120000"/>
              </a:lnSpc>
              <a:defRPr sz="2600">
                <a:solidFill>
                  <a:srgbClr val="000000"/>
                </a:solidFill>
                <a:effectLst>
                  <a:outerShdw blurRad="25400" dist="12700" rotWithShape="0">
                    <a:srgbClr val="FFFFFF">
                      <a:alpha val="45000"/>
                    </a:srgbClr>
                  </a:outerShdw>
                </a:effectLst>
                <a:latin typeface="Helvetica Neue"/>
                <a:ea typeface="Helvetica Neue"/>
                <a:cs typeface="Helvetica Neue"/>
                <a:sym typeface="Helvetica Neue"/>
              </a:defRPr>
            </a:pPr>
            <a:r>
              <a:t>2016年6月に、KURAMAスペクトロメータの立ち上げとエマルション照射を行った。</a:t>
            </a:r>
          </a:p>
          <a:p>
            <a:pPr algn="l">
              <a:lnSpc>
                <a:spcPct val="120000"/>
              </a:lnSpc>
              <a:defRPr sz="2600">
                <a:solidFill>
                  <a:srgbClr val="000000"/>
                </a:solidFill>
                <a:effectLst>
                  <a:outerShdw blurRad="25400" dist="12700" rotWithShape="0">
                    <a:srgbClr val="FFFFFF">
                      <a:alpha val="45000"/>
                    </a:srgbClr>
                  </a:outerShdw>
                </a:effectLst>
                <a:latin typeface="Helvetica Neue"/>
                <a:ea typeface="Helvetica Neue"/>
                <a:cs typeface="Helvetica Neue"/>
                <a:sym typeface="Helvetica Neue"/>
              </a:defRPr>
            </a:pPr>
            <a:r>
              <a:t>18スタックのエマルションを照射</a:t>
            </a:r>
          </a:p>
        </p:txBody>
      </p:sp>
      <p:sp>
        <p:nvSpPr>
          <p:cNvPr id="439" name="Shape 439"/>
          <p:cNvSpPr/>
          <p:nvPr/>
        </p:nvSpPr>
        <p:spPr>
          <a:xfrm>
            <a:off x="250596" y="9181766"/>
            <a:ext cx="4990555"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ct val="120000"/>
              </a:lnSpc>
              <a:defRPr sz="2600" b="1">
                <a:solidFill>
                  <a:srgbClr val="861001"/>
                </a:solidFill>
                <a:effectLst>
                  <a:outerShdw blurRad="25400" dist="12700" rotWithShape="0">
                    <a:srgbClr val="FFFFFF">
                      <a:alpha val="45000"/>
                    </a:srgbClr>
                  </a:outerShdw>
                </a:effectLst>
                <a:latin typeface="Georgia"/>
                <a:ea typeface="Georgia"/>
                <a:cs typeface="Georgia"/>
                <a:sym typeface="Georgia"/>
              </a:defRPr>
            </a:lvl1pPr>
          </a:lstStyle>
          <a:p>
            <a:r>
              <a:t>Run-end photo @ K1.8 計測室</a:t>
            </a:r>
          </a:p>
        </p:txBody>
      </p:sp>
      <p:sp>
        <p:nvSpPr>
          <p:cNvPr id="440" name="Shape 440"/>
          <p:cNvSpPr/>
          <p:nvPr/>
        </p:nvSpPr>
        <p:spPr>
          <a:xfrm>
            <a:off x="8722719" y="3829843"/>
            <a:ext cx="3307005" cy="51598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lnSpc>
                <a:spcPct val="120000"/>
              </a:lnSpc>
              <a:defRPr sz="2600">
                <a:solidFill>
                  <a:srgbClr val="293E56"/>
                </a:solidFill>
                <a:effectLst>
                  <a:outerShdw blurRad="25400" dist="12700" rotWithShape="0">
                    <a:srgbClr val="FFFFFF">
                      <a:alpha val="45000"/>
                    </a:srgbClr>
                  </a:outerShdw>
                </a:effectLst>
                <a:latin typeface="Helvetica Neue"/>
                <a:ea typeface="Helvetica Neue"/>
                <a:cs typeface="Helvetica Neue"/>
                <a:sym typeface="Helvetica Neue"/>
              </a:defRPr>
            </a:pPr>
            <a:r>
              <a:t>利用時間 9.9日</a:t>
            </a:r>
          </a:p>
          <a:p>
            <a:pPr algn="l">
              <a:lnSpc>
                <a:spcPct val="120000"/>
              </a:lnSpc>
              <a:defRPr sz="2600">
                <a:solidFill>
                  <a:srgbClr val="293E56"/>
                </a:solidFill>
                <a:effectLst>
                  <a:outerShdw blurRad="25400" dist="12700" rotWithShape="0">
                    <a:srgbClr val="FFFFFF">
                      <a:alpha val="45000"/>
                    </a:srgbClr>
                  </a:outerShdw>
                </a:effectLst>
                <a:latin typeface="Helvetica Neue"/>
                <a:ea typeface="Helvetica Neue"/>
                <a:cs typeface="Helvetica Neue"/>
                <a:sym typeface="Helvetica Neue"/>
              </a:defRPr>
            </a:pPr>
            <a:r>
              <a:t>(リクエスト : 12日)</a:t>
            </a:r>
          </a:p>
          <a:p>
            <a:pPr algn="l">
              <a:lnSpc>
                <a:spcPct val="120000"/>
              </a:lnSpc>
              <a:defRPr sz="2600">
                <a:solidFill>
                  <a:srgbClr val="293E56"/>
                </a:solidFill>
                <a:effectLst>
                  <a:outerShdw blurRad="25400" dist="12700" rotWithShape="0">
                    <a:srgbClr val="FFFFFF">
                      <a:alpha val="45000"/>
                    </a:srgbClr>
                  </a:outerShdw>
                </a:effectLst>
                <a:latin typeface="Helvetica Neue"/>
                <a:ea typeface="Helvetica Neue"/>
                <a:cs typeface="Helvetica Neue"/>
                <a:sym typeface="Helvetica Neue"/>
              </a:defRPr>
            </a:pPr>
            <a:endParaRPr/>
          </a:p>
          <a:p>
            <a:pPr algn="l">
              <a:lnSpc>
                <a:spcPct val="120000"/>
              </a:lnSpc>
              <a:defRPr sz="2600" b="1">
                <a:solidFill>
                  <a:srgbClr val="0040B1"/>
                </a:solidFill>
                <a:effectLst>
                  <a:outerShdw blurRad="25400" dist="12700" rotWithShape="0">
                    <a:srgbClr val="FFFFFF">
                      <a:alpha val="45000"/>
                    </a:srgbClr>
                  </a:outerShdw>
                </a:effectLst>
                <a:latin typeface="Helvetica Neue"/>
                <a:ea typeface="Helvetica Neue"/>
                <a:cs typeface="Helvetica Neue"/>
                <a:sym typeface="Helvetica Neue"/>
              </a:defRPr>
            </a:pPr>
            <a:r>
              <a:t>コミッショニング</a:t>
            </a:r>
          </a:p>
          <a:p>
            <a:pPr algn="l">
              <a:lnSpc>
                <a:spcPct val="120000"/>
              </a:lnSpc>
              <a:defRPr sz="2600">
                <a:solidFill>
                  <a:srgbClr val="0044BB"/>
                </a:solidFill>
                <a:effectLst>
                  <a:outerShdw blurRad="25400" dist="12700" rotWithShape="0">
                    <a:srgbClr val="FFFFFF">
                      <a:alpha val="45000"/>
                    </a:srgbClr>
                  </a:outerShdw>
                </a:effectLst>
                <a:latin typeface="Helvetica Neue"/>
                <a:ea typeface="Helvetica Neue"/>
                <a:cs typeface="Helvetica Neue"/>
                <a:sym typeface="Helvetica Neue"/>
              </a:defRPr>
            </a:pPr>
            <a:r>
              <a:t>5.0日</a:t>
            </a:r>
          </a:p>
          <a:p>
            <a:pPr algn="l">
              <a:lnSpc>
                <a:spcPct val="120000"/>
              </a:lnSpc>
              <a:defRPr sz="2600">
                <a:solidFill>
                  <a:srgbClr val="0044BB"/>
                </a:solidFill>
                <a:effectLst>
                  <a:outerShdw blurRad="25400" dist="12700" rotWithShape="0">
                    <a:srgbClr val="FFFFFF">
                      <a:alpha val="45000"/>
                    </a:srgbClr>
                  </a:outerShdw>
                </a:effectLst>
                <a:latin typeface="Helvetica Neue"/>
                <a:ea typeface="Helvetica Neue"/>
                <a:cs typeface="Helvetica Neue"/>
                <a:sym typeface="Helvetica Neue"/>
              </a:defRPr>
            </a:pPr>
            <a:endParaRPr/>
          </a:p>
          <a:p>
            <a:pPr algn="l">
              <a:lnSpc>
                <a:spcPct val="120000"/>
              </a:lnSpc>
              <a:defRPr sz="2600" b="1">
                <a:solidFill>
                  <a:srgbClr val="861001"/>
                </a:solidFill>
                <a:effectLst>
                  <a:outerShdw blurRad="25400" dist="12700" rotWithShape="0">
                    <a:srgbClr val="FFFFFF">
                      <a:alpha val="45000"/>
                    </a:srgbClr>
                  </a:outerShdw>
                </a:effectLst>
                <a:latin typeface="Helvetica Neue"/>
                <a:ea typeface="Helvetica Neue"/>
                <a:cs typeface="Helvetica Neue"/>
                <a:sym typeface="Helvetica Neue"/>
              </a:defRPr>
            </a:pPr>
            <a:r>
              <a:t>エマルション照射</a:t>
            </a:r>
          </a:p>
          <a:p>
            <a:pPr algn="l">
              <a:lnSpc>
                <a:spcPct val="120000"/>
              </a:lnSpc>
              <a:defRPr sz="2600">
                <a:solidFill>
                  <a:srgbClr val="861001"/>
                </a:solidFill>
                <a:effectLst>
                  <a:outerShdw blurRad="25400" dist="12700" rotWithShape="0">
                    <a:srgbClr val="FFFFFF">
                      <a:alpha val="45000"/>
                    </a:srgbClr>
                  </a:outerShdw>
                </a:effectLst>
                <a:latin typeface="Helvetica Neue"/>
                <a:ea typeface="Helvetica Neue"/>
                <a:cs typeface="Helvetica Neue"/>
                <a:sym typeface="Helvetica Neue"/>
              </a:defRPr>
            </a:pPr>
            <a:r>
              <a:t>4.9日 (18スタック)</a:t>
            </a:r>
          </a:p>
          <a:p>
            <a:pPr algn="l">
              <a:lnSpc>
                <a:spcPct val="120000"/>
              </a:lnSpc>
              <a:defRPr sz="2600">
                <a:solidFill>
                  <a:srgbClr val="861001"/>
                </a:solidFill>
                <a:effectLst>
                  <a:outerShdw blurRad="25400" dist="12700" rotWithShape="0">
                    <a:srgbClr val="FFFFFF">
                      <a:alpha val="45000"/>
                    </a:srgbClr>
                  </a:outerShdw>
                </a:effectLst>
                <a:latin typeface="Helvetica Neue"/>
                <a:ea typeface="Helvetica Neue"/>
                <a:cs typeface="Helvetica Neue"/>
                <a:sym typeface="Helvetica Neue"/>
              </a:defRPr>
            </a:pPr>
            <a:r>
              <a:t>E373の1.5倍程の統計</a:t>
            </a:r>
          </a:p>
        </p:txBody>
      </p:sp>
      <p:sp>
        <p:nvSpPr>
          <p:cNvPr id="441" name="Shape 441"/>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10</a:t>
            </a:fld>
            <a:endParaRPr/>
          </a:p>
        </p:txBody>
      </p:sp>
    </p:spTree>
  </p:cSld>
  <p:clrMapOvr>
    <a:masterClrMapping/>
  </p:clrMapOvr>
  <p:transition xmlns:p14="http://schemas.microsoft.com/office/powerpoint/2010/mai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 name="Shape 443"/>
          <p:cNvSpPr>
            <a:spLocks noGrp="1"/>
          </p:cNvSpPr>
          <p:nvPr>
            <p:ph type="title"/>
          </p:nvPr>
        </p:nvSpPr>
        <p:spPr>
          <a:prstGeom prst="rect">
            <a:avLst/>
          </a:prstGeom>
        </p:spPr>
        <p:txBody>
          <a:bodyPr/>
          <a:lstStyle/>
          <a:p>
            <a:r>
              <a:t>トリガー</a:t>
            </a:r>
          </a:p>
        </p:txBody>
      </p:sp>
      <p:sp>
        <p:nvSpPr>
          <p:cNvPr id="444" name="Shape 444"/>
          <p:cNvSpPr>
            <a:spLocks noGrp="1"/>
          </p:cNvSpPr>
          <p:nvPr>
            <p:ph type="body" sz="quarter" idx="1"/>
          </p:nvPr>
        </p:nvSpPr>
        <p:spPr>
          <a:xfrm>
            <a:off x="142746" y="1559585"/>
            <a:ext cx="12719308" cy="850895"/>
          </a:xfrm>
          <a:prstGeom prst="rect">
            <a:avLst/>
          </a:prstGeom>
        </p:spPr>
        <p:txBody>
          <a:bodyPr/>
          <a:lstStyle/>
          <a:p>
            <a:pPr marL="0" indent="0">
              <a:buClrTx/>
              <a:buSzTx/>
              <a:buFontTx/>
              <a:buNone/>
              <a:defRPr>
                <a:latin typeface="Helvetica Neue"/>
                <a:ea typeface="Helvetica Neue"/>
                <a:cs typeface="Helvetica Neue"/>
                <a:sym typeface="Helvetica Neue"/>
              </a:defRPr>
            </a:pPr>
            <a:r>
              <a:t>(K</a:t>
            </a:r>
            <a:r>
              <a:rPr baseline="31999"/>
              <a:t>-</a:t>
            </a:r>
            <a:r>
              <a:t>,K</a:t>
            </a:r>
            <a:r>
              <a:rPr baseline="31999"/>
              <a:t>+</a:t>
            </a:r>
            <a:r>
              <a:t>) trig : BH1 x BH2 x BAC x PVAC x FAC x TOF x Mtx</a:t>
            </a:r>
          </a:p>
        </p:txBody>
      </p:sp>
      <p:sp>
        <p:nvSpPr>
          <p:cNvPr id="445" name="Shape 445"/>
          <p:cNvSpPr/>
          <p:nvPr/>
        </p:nvSpPr>
        <p:spPr>
          <a:xfrm>
            <a:off x="4098416" y="2285392"/>
            <a:ext cx="1229234" cy="5481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a:solidFill>
                  <a:srgbClr val="861001"/>
                </a:solidFill>
                <a:latin typeface="Helvetica Neue"/>
                <a:ea typeface="Helvetica Neue"/>
                <a:cs typeface="Helvetica Neue"/>
                <a:sym typeface="Helvetica Neue"/>
              </a:defRPr>
            </a:pPr>
            <a:r>
              <a:t>入射K</a:t>
            </a:r>
            <a:r>
              <a:rPr baseline="31999"/>
              <a:t>-</a:t>
            </a:r>
          </a:p>
        </p:txBody>
      </p:sp>
      <p:sp>
        <p:nvSpPr>
          <p:cNvPr id="446" name="Shape 446"/>
          <p:cNvSpPr/>
          <p:nvPr/>
        </p:nvSpPr>
        <p:spPr>
          <a:xfrm>
            <a:off x="9704196" y="2285392"/>
            <a:ext cx="1282828" cy="5481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a:solidFill>
                  <a:srgbClr val="0044BB"/>
                </a:solidFill>
                <a:latin typeface="Helvetica Neue"/>
                <a:ea typeface="Helvetica Neue"/>
                <a:cs typeface="Helvetica Neue"/>
                <a:sym typeface="Helvetica Neue"/>
              </a:defRPr>
            </a:pPr>
            <a:r>
              <a:t>散乱K</a:t>
            </a:r>
            <a:r>
              <a:rPr baseline="31999"/>
              <a:t>+</a:t>
            </a:r>
          </a:p>
        </p:txBody>
      </p:sp>
      <p:grpSp>
        <p:nvGrpSpPr>
          <p:cNvPr id="551" name="Group 551"/>
          <p:cNvGrpSpPr/>
          <p:nvPr/>
        </p:nvGrpSpPr>
        <p:grpSpPr>
          <a:xfrm>
            <a:off x="63054" y="7200215"/>
            <a:ext cx="7658183" cy="2235129"/>
            <a:chOff x="129049" y="276153"/>
            <a:chExt cx="7658181" cy="2235128"/>
          </a:xfrm>
        </p:grpSpPr>
        <p:sp>
          <p:nvSpPr>
            <p:cNvPr id="447" name="Shape 447"/>
            <p:cNvSpPr/>
            <p:nvPr/>
          </p:nvSpPr>
          <p:spPr>
            <a:xfrm>
              <a:off x="5445010" y="567117"/>
              <a:ext cx="615187" cy="1944165"/>
            </a:xfrm>
            <a:prstGeom prst="rect">
              <a:avLst/>
            </a:prstGeom>
            <a:noFill/>
            <a:ln w="12700" cap="flat">
              <a:solidFill>
                <a:srgbClr val="302C24"/>
              </a:solidFill>
              <a:prstDash val="solid"/>
              <a:bevel/>
            </a:ln>
            <a:effectLst/>
          </p:spPr>
          <p:txBody>
            <a:bodyPr wrap="square" lIns="50800" tIns="50800" rIns="50800" bIns="50800" numCol="1" anchor="ctr">
              <a:noAutofit/>
            </a:bodyPr>
            <a:lstStyle/>
            <a:p>
              <a:pPr>
                <a:defRPr>
                  <a:solidFill>
                    <a:srgbClr val="FFFFFF"/>
                  </a:solidFill>
                  <a:latin typeface="Helvetica Neue Light"/>
                  <a:ea typeface="Helvetica Neue Light"/>
                  <a:cs typeface="Helvetica Neue Light"/>
                  <a:sym typeface="Helvetica Neue Light"/>
                </a:defRPr>
              </a:pPr>
              <a:endParaRPr/>
            </a:p>
          </p:txBody>
        </p:sp>
        <p:sp>
          <p:nvSpPr>
            <p:cNvPr id="448" name="Shape 448"/>
            <p:cNvSpPr/>
            <p:nvPr/>
          </p:nvSpPr>
          <p:spPr>
            <a:xfrm>
              <a:off x="5445941" y="567117"/>
              <a:ext cx="615188" cy="591954"/>
            </a:xfrm>
            <a:prstGeom prst="rect">
              <a:avLst/>
            </a:prstGeom>
            <a:solidFill>
              <a:srgbClr val="857A64"/>
            </a:solidFill>
            <a:ln w="12700" cap="flat">
              <a:solidFill>
                <a:srgbClr val="302C24"/>
              </a:solidFill>
              <a:prstDash val="solid"/>
              <a:bevel/>
            </a:ln>
            <a:effectLst/>
          </p:spPr>
          <p:txBody>
            <a:bodyPr wrap="square" lIns="50800" tIns="50800" rIns="50800" bIns="50800" numCol="1" anchor="ctr">
              <a:noAutofit/>
            </a:bodyPr>
            <a:lstStyle/>
            <a:p>
              <a:pPr>
                <a:defRPr>
                  <a:solidFill>
                    <a:srgbClr val="FFFFFF"/>
                  </a:solidFill>
                  <a:latin typeface="Helvetica Neue Light"/>
                  <a:ea typeface="Helvetica Neue Light"/>
                  <a:cs typeface="Helvetica Neue Light"/>
                  <a:sym typeface="Helvetica Neue Light"/>
                </a:defRPr>
              </a:pPr>
              <a:endParaRPr/>
            </a:p>
          </p:txBody>
        </p:sp>
        <p:sp>
          <p:nvSpPr>
            <p:cNvPr id="449" name="Shape 449"/>
            <p:cNvSpPr/>
            <p:nvPr/>
          </p:nvSpPr>
          <p:spPr>
            <a:xfrm>
              <a:off x="5445941" y="1919328"/>
              <a:ext cx="615188" cy="591954"/>
            </a:xfrm>
            <a:prstGeom prst="rect">
              <a:avLst/>
            </a:prstGeom>
            <a:solidFill>
              <a:srgbClr val="857A64"/>
            </a:solidFill>
            <a:ln w="12700" cap="flat">
              <a:solidFill>
                <a:srgbClr val="302C24"/>
              </a:solidFill>
              <a:prstDash val="solid"/>
              <a:bevel/>
            </a:ln>
            <a:effectLst/>
          </p:spPr>
          <p:txBody>
            <a:bodyPr wrap="square" lIns="50800" tIns="50800" rIns="50800" bIns="50800" numCol="1" anchor="ctr">
              <a:noAutofit/>
            </a:bodyPr>
            <a:lstStyle/>
            <a:p>
              <a:pPr>
                <a:defRPr>
                  <a:solidFill>
                    <a:srgbClr val="FFFFFF"/>
                  </a:solidFill>
                  <a:latin typeface="Helvetica Neue Light"/>
                  <a:ea typeface="Helvetica Neue Light"/>
                  <a:cs typeface="Helvetica Neue Light"/>
                  <a:sym typeface="Helvetica Neue Light"/>
                </a:defRPr>
              </a:pPr>
              <a:endParaRPr/>
            </a:p>
          </p:txBody>
        </p:sp>
        <p:sp>
          <p:nvSpPr>
            <p:cNvPr id="450" name="Shape 450"/>
            <p:cNvSpPr/>
            <p:nvPr/>
          </p:nvSpPr>
          <p:spPr>
            <a:xfrm>
              <a:off x="5138008" y="655876"/>
              <a:ext cx="99595" cy="620928"/>
            </a:xfrm>
            <a:prstGeom prst="rect">
              <a:avLst/>
            </a:prstGeom>
            <a:solidFill>
              <a:srgbClr val="857A64"/>
            </a:solidFill>
            <a:ln w="12700" cap="flat">
              <a:solidFill>
                <a:srgbClr val="302C24"/>
              </a:solidFill>
              <a:prstDash val="solid"/>
              <a:bevel/>
            </a:ln>
            <a:effectLst/>
          </p:spPr>
          <p:txBody>
            <a:bodyPr wrap="square" lIns="50800" tIns="50800" rIns="50800" bIns="50800" numCol="1" anchor="ctr">
              <a:noAutofit/>
            </a:bodyPr>
            <a:lstStyle/>
            <a:p>
              <a:pPr>
                <a:defRPr>
                  <a:solidFill>
                    <a:srgbClr val="FFFFFF"/>
                  </a:solidFill>
                  <a:latin typeface="Helvetica Neue Light"/>
                  <a:ea typeface="Helvetica Neue Light"/>
                  <a:cs typeface="Helvetica Neue Light"/>
                  <a:sym typeface="Helvetica Neue Light"/>
                </a:defRPr>
              </a:pPr>
              <a:endParaRPr/>
            </a:p>
          </p:txBody>
        </p:sp>
        <p:sp>
          <p:nvSpPr>
            <p:cNvPr id="451" name="Shape 451"/>
            <p:cNvSpPr/>
            <p:nvPr/>
          </p:nvSpPr>
          <p:spPr>
            <a:xfrm>
              <a:off x="6263688" y="655876"/>
              <a:ext cx="99594" cy="467857"/>
            </a:xfrm>
            <a:prstGeom prst="rect">
              <a:avLst/>
            </a:prstGeom>
            <a:solidFill>
              <a:srgbClr val="857A64"/>
            </a:solidFill>
            <a:ln w="12700" cap="flat">
              <a:solidFill>
                <a:srgbClr val="302C24"/>
              </a:solidFill>
              <a:prstDash val="solid"/>
              <a:bevel/>
            </a:ln>
            <a:effectLst/>
          </p:spPr>
          <p:txBody>
            <a:bodyPr wrap="square" lIns="50800" tIns="50800" rIns="50800" bIns="50800" numCol="1" anchor="ctr">
              <a:noAutofit/>
            </a:bodyPr>
            <a:lstStyle/>
            <a:p>
              <a:pPr>
                <a:defRPr>
                  <a:solidFill>
                    <a:srgbClr val="FFFFFF"/>
                  </a:solidFill>
                  <a:latin typeface="Helvetica Neue Light"/>
                  <a:ea typeface="Helvetica Neue Light"/>
                  <a:cs typeface="Helvetica Neue Light"/>
                  <a:sym typeface="Helvetica Neue Light"/>
                </a:defRPr>
              </a:pPr>
              <a:endParaRPr/>
            </a:p>
          </p:txBody>
        </p:sp>
        <p:grpSp>
          <p:nvGrpSpPr>
            <p:cNvPr id="455" name="Group 455"/>
            <p:cNvGrpSpPr/>
            <p:nvPr/>
          </p:nvGrpSpPr>
          <p:grpSpPr>
            <a:xfrm>
              <a:off x="5242328" y="735417"/>
              <a:ext cx="203131" cy="423655"/>
              <a:chOff x="0" y="0"/>
              <a:chExt cx="203129" cy="423653"/>
            </a:xfrm>
          </p:grpSpPr>
          <p:sp>
            <p:nvSpPr>
              <p:cNvPr id="452" name="Shape 452"/>
              <p:cNvSpPr/>
              <p:nvPr/>
            </p:nvSpPr>
            <p:spPr>
              <a:xfrm>
                <a:off x="-1" y="0"/>
                <a:ext cx="202200" cy="423654"/>
              </a:xfrm>
              <a:prstGeom prst="rect">
                <a:avLst/>
              </a:prstGeom>
              <a:noFill/>
              <a:ln w="12700" cap="flat">
                <a:solidFill>
                  <a:srgbClr val="302C24"/>
                </a:solidFill>
                <a:prstDash val="solid"/>
                <a:bevel/>
              </a:ln>
              <a:effectLst/>
            </p:spPr>
            <p:txBody>
              <a:bodyPr wrap="square" lIns="50800" tIns="50800" rIns="50800" bIns="50800" numCol="1" anchor="ctr">
                <a:noAutofit/>
              </a:bodyPr>
              <a:lstStyle/>
              <a:p>
                <a:pPr>
                  <a:defRPr>
                    <a:solidFill>
                      <a:srgbClr val="FFFFFF"/>
                    </a:solidFill>
                    <a:latin typeface="Helvetica Neue Light"/>
                    <a:ea typeface="Helvetica Neue Light"/>
                    <a:cs typeface="Helvetica Neue Light"/>
                    <a:sym typeface="Helvetica Neue Light"/>
                  </a:defRPr>
                </a:pPr>
                <a:endParaRPr/>
              </a:p>
            </p:txBody>
          </p:sp>
          <p:sp>
            <p:nvSpPr>
              <p:cNvPr id="453" name="Shape 453"/>
              <p:cNvSpPr/>
              <p:nvPr/>
            </p:nvSpPr>
            <p:spPr>
              <a:xfrm>
                <a:off x="930" y="0"/>
                <a:ext cx="202200" cy="423654"/>
              </a:xfrm>
              <a:prstGeom prst="line">
                <a:avLst/>
              </a:prstGeom>
              <a:noFill/>
              <a:ln w="12700" cap="flat">
                <a:solidFill>
                  <a:srgbClr val="302C24"/>
                </a:solidFill>
                <a:prstDash val="solid"/>
                <a:bevel/>
              </a:ln>
              <a:effectLst>
                <a:outerShdw blurRad="50800" dist="25400" dir="5400000" rotWithShape="0">
                  <a:srgbClr val="000000">
                    <a:alpha val="38000"/>
                  </a:srgbClr>
                </a:outerShdw>
              </a:effectLst>
            </p:spPr>
            <p:txBody>
              <a:bodyPr wrap="square" lIns="50800" tIns="50800" rIns="50800" bIns="50800" numCol="1" anchor="ctr">
                <a:noAutofit/>
              </a:bodyPr>
              <a:lstStyle/>
              <a:p>
                <a:pPr>
                  <a:defRPr>
                    <a:solidFill>
                      <a:srgbClr val="000000"/>
                    </a:solidFill>
                    <a:latin typeface="Helvetica Neue Light"/>
                    <a:ea typeface="Helvetica Neue Light"/>
                    <a:cs typeface="Helvetica Neue Light"/>
                    <a:sym typeface="Helvetica Neue Light"/>
                  </a:defRPr>
                </a:pPr>
                <a:endParaRPr/>
              </a:p>
            </p:txBody>
          </p:sp>
          <p:sp>
            <p:nvSpPr>
              <p:cNvPr id="454" name="Shape 454"/>
              <p:cNvSpPr/>
              <p:nvPr/>
            </p:nvSpPr>
            <p:spPr>
              <a:xfrm flipH="1">
                <a:off x="-1" y="0"/>
                <a:ext cx="203131" cy="423654"/>
              </a:xfrm>
              <a:prstGeom prst="line">
                <a:avLst/>
              </a:prstGeom>
              <a:noFill/>
              <a:ln w="12700" cap="flat">
                <a:solidFill>
                  <a:srgbClr val="302C24"/>
                </a:solidFill>
                <a:prstDash val="solid"/>
                <a:bevel/>
              </a:ln>
              <a:effectLst>
                <a:outerShdw blurRad="50800" dist="25400" dir="5400000" rotWithShape="0">
                  <a:srgbClr val="000000">
                    <a:alpha val="38000"/>
                  </a:srgbClr>
                </a:outerShdw>
              </a:effectLst>
            </p:spPr>
            <p:txBody>
              <a:bodyPr wrap="square" lIns="50800" tIns="50800" rIns="50800" bIns="50800" numCol="1" anchor="ctr">
                <a:noAutofit/>
              </a:bodyPr>
              <a:lstStyle/>
              <a:p>
                <a:pPr>
                  <a:defRPr>
                    <a:solidFill>
                      <a:srgbClr val="000000"/>
                    </a:solidFill>
                    <a:latin typeface="Helvetica Neue Light"/>
                    <a:ea typeface="Helvetica Neue Light"/>
                    <a:cs typeface="Helvetica Neue Light"/>
                    <a:sym typeface="Helvetica Neue Light"/>
                  </a:defRPr>
                </a:pPr>
                <a:endParaRPr/>
              </a:p>
            </p:txBody>
          </p:sp>
        </p:grpSp>
        <p:grpSp>
          <p:nvGrpSpPr>
            <p:cNvPr id="459" name="Group 459"/>
            <p:cNvGrpSpPr/>
            <p:nvPr/>
          </p:nvGrpSpPr>
          <p:grpSpPr>
            <a:xfrm>
              <a:off x="5242328" y="1915595"/>
              <a:ext cx="203131" cy="423654"/>
              <a:chOff x="0" y="0"/>
              <a:chExt cx="203129" cy="423653"/>
            </a:xfrm>
          </p:grpSpPr>
          <p:sp>
            <p:nvSpPr>
              <p:cNvPr id="456" name="Shape 456"/>
              <p:cNvSpPr/>
              <p:nvPr/>
            </p:nvSpPr>
            <p:spPr>
              <a:xfrm>
                <a:off x="-1" y="0"/>
                <a:ext cx="202200" cy="423654"/>
              </a:xfrm>
              <a:prstGeom prst="rect">
                <a:avLst/>
              </a:prstGeom>
              <a:noFill/>
              <a:ln w="12700" cap="flat">
                <a:solidFill>
                  <a:srgbClr val="302C24"/>
                </a:solidFill>
                <a:prstDash val="solid"/>
                <a:bevel/>
              </a:ln>
              <a:effectLst/>
            </p:spPr>
            <p:txBody>
              <a:bodyPr wrap="square" lIns="50800" tIns="50800" rIns="50800" bIns="50800" numCol="1" anchor="ctr">
                <a:noAutofit/>
              </a:bodyPr>
              <a:lstStyle/>
              <a:p>
                <a:pPr>
                  <a:defRPr>
                    <a:solidFill>
                      <a:srgbClr val="FFFFFF"/>
                    </a:solidFill>
                    <a:latin typeface="Helvetica Neue Light"/>
                    <a:ea typeface="Helvetica Neue Light"/>
                    <a:cs typeface="Helvetica Neue Light"/>
                    <a:sym typeface="Helvetica Neue Light"/>
                  </a:defRPr>
                </a:pPr>
                <a:endParaRPr/>
              </a:p>
            </p:txBody>
          </p:sp>
          <p:sp>
            <p:nvSpPr>
              <p:cNvPr id="457" name="Shape 457"/>
              <p:cNvSpPr/>
              <p:nvPr/>
            </p:nvSpPr>
            <p:spPr>
              <a:xfrm>
                <a:off x="930" y="0"/>
                <a:ext cx="202200" cy="423654"/>
              </a:xfrm>
              <a:prstGeom prst="line">
                <a:avLst/>
              </a:prstGeom>
              <a:noFill/>
              <a:ln w="12700" cap="flat">
                <a:solidFill>
                  <a:srgbClr val="302C24"/>
                </a:solidFill>
                <a:prstDash val="solid"/>
                <a:bevel/>
              </a:ln>
              <a:effectLst>
                <a:outerShdw blurRad="50800" dist="25400" dir="5400000" rotWithShape="0">
                  <a:srgbClr val="000000">
                    <a:alpha val="38000"/>
                  </a:srgbClr>
                </a:outerShdw>
              </a:effectLst>
            </p:spPr>
            <p:txBody>
              <a:bodyPr wrap="square" lIns="50800" tIns="50800" rIns="50800" bIns="50800" numCol="1" anchor="ctr">
                <a:noAutofit/>
              </a:bodyPr>
              <a:lstStyle/>
              <a:p>
                <a:pPr>
                  <a:defRPr>
                    <a:solidFill>
                      <a:srgbClr val="000000"/>
                    </a:solidFill>
                    <a:latin typeface="Helvetica Neue Light"/>
                    <a:ea typeface="Helvetica Neue Light"/>
                    <a:cs typeface="Helvetica Neue Light"/>
                    <a:sym typeface="Helvetica Neue Light"/>
                  </a:defRPr>
                </a:pPr>
                <a:endParaRPr/>
              </a:p>
            </p:txBody>
          </p:sp>
          <p:sp>
            <p:nvSpPr>
              <p:cNvPr id="458" name="Shape 458"/>
              <p:cNvSpPr/>
              <p:nvPr/>
            </p:nvSpPr>
            <p:spPr>
              <a:xfrm flipH="1">
                <a:off x="-1" y="0"/>
                <a:ext cx="203131" cy="423654"/>
              </a:xfrm>
              <a:prstGeom prst="line">
                <a:avLst/>
              </a:prstGeom>
              <a:noFill/>
              <a:ln w="12700" cap="flat">
                <a:solidFill>
                  <a:srgbClr val="302C24"/>
                </a:solidFill>
                <a:prstDash val="solid"/>
                <a:bevel/>
              </a:ln>
              <a:effectLst>
                <a:outerShdw blurRad="50800" dist="25400" dir="5400000" rotWithShape="0">
                  <a:srgbClr val="000000">
                    <a:alpha val="38000"/>
                  </a:srgbClr>
                </a:outerShdw>
              </a:effectLst>
            </p:spPr>
            <p:txBody>
              <a:bodyPr wrap="square" lIns="50800" tIns="50800" rIns="50800" bIns="50800" numCol="1" anchor="ctr">
                <a:noAutofit/>
              </a:bodyPr>
              <a:lstStyle/>
              <a:p>
                <a:pPr>
                  <a:defRPr>
                    <a:solidFill>
                      <a:srgbClr val="000000"/>
                    </a:solidFill>
                    <a:latin typeface="Helvetica Neue Light"/>
                    <a:ea typeface="Helvetica Neue Light"/>
                    <a:cs typeface="Helvetica Neue Light"/>
                    <a:sym typeface="Helvetica Neue Light"/>
                  </a:defRPr>
                </a:pPr>
                <a:endParaRPr/>
              </a:p>
            </p:txBody>
          </p:sp>
        </p:grpSp>
        <p:grpSp>
          <p:nvGrpSpPr>
            <p:cNvPr id="463" name="Group 463"/>
            <p:cNvGrpSpPr/>
            <p:nvPr/>
          </p:nvGrpSpPr>
          <p:grpSpPr>
            <a:xfrm>
              <a:off x="6062789" y="735420"/>
              <a:ext cx="203131" cy="423654"/>
              <a:chOff x="0" y="0"/>
              <a:chExt cx="203129" cy="423653"/>
            </a:xfrm>
          </p:grpSpPr>
          <p:sp>
            <p:nvSpPr>
              <p:cNvPr id="460" name="Shape 460"/>
              <p:cNvSpPr/>
              <p:nvPr/>
            </p:nvSpPr>
            <p:spPr>
              <a:xfrm>
                <a:off x="-1" y="0"/>
                <a:ext cx="202200" cy="423654"/>
              </a:xfrm>
              <a:prstGeom prst="rect">
                <a:avLst/>
              </a:prstGeom>
              <a:noFill/>
              <a:ln w="12700" cap="flat">
                <a:solidFill>
                  <a:srgbClr val="302C24"/>
                </a:solidFill>
                <a:prstDash val="solid"/>
                <a:bevel/>
              </a:ln>
              <a:effectLst/>
            </p:spPr>
            <p:txBody>
              <a:bodyPr wrap="square" lIns="50800" tIns="50800" rIns="50800" bIns="50800" numCol="1" anchor="ctr">
                <a:noAutofit/>
              </a:bodyPr>
              <a:lstStyle/>
              <a:p>
                <a:pPr>
                  <a:defRPr>
                    <a:solidFill>
                      <a:srgbClr val="FFFFFF"/>
                    </a:solidFill>
                    <a:latin typeface="Helvetica Neue Light"/>
                    <a:ea typeface="Helvetica Neue Light"/>
                    <a:cs typeface="Helvetica Neue Light"/>
                    <a:sym typeface="Helvetica Neue Light"/>
                  </a:defRPr>
                </a:pPr>
                <a:endParaRPr/>
              </a:p>
            </p:txBody>
          </p:sp>
          <p:sp>
            <p:nvSpPr>
              <p:cNvPr id="461" name="Shape 461"/>
              <p:cNvSpPr/>
              <p:nvPr/>
            </p:nvSpPr>
            <p:spPr>
              <a:xfrm>
                <a:off x="930" y="0"/>
                <a:ext cx="202200" cy="423654"/>
              </a:xfrm>
              <a:prstGeom prst="line">
                <a:avLst/>
              </a:prstGeom>
              <a:noFill/>
              <a:ln w="12700" cap="flat">
                <a:solidFill>
                  <a:srgbClr val="302C24"/>
                </a:solidFill>
                <a:prstDash val="solid"/>
                <a:bevel/>
              </a:ln>
              <a:effectLst>
                <a:outerShdw blurRad="50800" dist="25400" dir="5400000" rotWithShape="0">
                  <a:srgbClr val="000000">
                    <a:alpha val="38000"/>
                  </a:srgbClr>
                </a:outerShdw>
              </a:effectLst>
            </p:spPr>
            <p:txBody>
              <a:bodyPr wrap="square" lIns="50800" tIns="50800" rIns="50800" bIns="50800" numCol="1" anchor="ctr">
                <a:noAutofit/>
              </a:bodyPr>
              <a:lstStyle/>
              <a:p>
                <a:pPr>
                  <a:defRPr>
                    <a:solidFill>
                      <a:srgbClr val="000000"/>
                    </a:solidFill>
                    <a:latin typeface="Helvetica Neue Light"/>
                    <a:ea typeface="Helvetica Neue Light"/>
                    <a:cs typeface="Helvetica Neue Light"/>
                    <a:sym typeface="Helvetica Neue Light"/>
                  </a:defRPr>
                </a:pPr>
                <a:endParaRPr/>
              </a:p>
            </p:txBody>
          </p:sp>
          <p:sp>
            <p:nvSpPr>
              <p:cNvPr id="462" name="Shape 462"/>
              <p:cNvSpPr/>
              <p:nvPr/>
            </p:nvSpPr>
            <p:spPr>
              <a:xfrm flipH="1">
                <a:off x="-1" y="0"/>
                <a:ext cx="203131" cy="423654"/>
              </a:xfrm>
              <a:prstGeom prst="line">
                <a:avLst/>
              </a:prstGeom>
              <a:noFill/>
              <a:ln w="12700" cap="flat">
                <a:solidFill>
                  <a:srgbClr val="302C24"/>
                </a:solidFill>
                <a:prstDash val="solid"/>
                <a:bevel/>
              </a:ln>
              <a:effectLst>
                <a:outerShdw blurRad="50800" dist="25400" dir="5400000" rotWithShape="0">
                  <a:srgbClr val="000000">
                    <a:alpha val="38000"/>
                  </a:srgbClr>
                </a:outerShdw>
              </a:effectLst>
            </p:spPr>
            <p:txBody>
              <a:bodyPr wrap="square" lIns="50800" tIns="50800" rIns="50800" bIns="50800" numCol="1" anchor="ctr">
                <a:noAutofit/>
              </a:bodyPr>
              <a:lstStyle/>
              <a:p>
                <a:pPr>
                  <a:defRPr>
                    <a:solidFill>
                      <a:srgbClr val="000000"/>
                    </a:solidFill>
                    <a:latin typeface="Helvetica Neue Light"/>
                    <a:ea typeface="Helvetica Neue Light"/>
                    <a:cs typeface="Helvetica Neue Light"/>
                    <a:sym typeface="Helvetica Neue Light"/>
                  </a:defRPr>
                </a:pPr>
                <a:endParaRPr/>
              </a:p>
            </p:txBody>
          </p:sp>
        </p:grpSp>
        <p:grpSp>
          <p:nvGrpSpPr>
            <p:cNvPr id="467" name="Group 467"/>
            <p:cNvGrpSpPr/>
            <p:nvPr/>
          </p:nvGrpSpPr>
          <p:grpSpPr>
            <a:xfrm>
              <a:off x="6061857" y="1919328"/>
              <a:ext cx="203131" cy="423655"/>
              <a:chOff x="0" y="0"/>
              <a:chExt cx="203129" cy="423653"/>
            </a:xfrm>
          </p:grpSpPr>
          <p:sp>
            <p:nvSpPr>
              <p:cNvPr id="464" name="Shape 464"/>
              <p:cNvSpPr/>
              <p:nvPr/>
            </p:nvSpPr>
            <p:spPr>
              <a:xfrm>
                <a:off x="-1" y="0"/>
                <a:ext cx="202200" cy="423654"/>
              </a:xfrm>
              <a:prstGeom prst="rect">
                <a:avLst/>
              </a:prstGeom>
              <a:noFill/>
              <a:ln w="12700" cap="flat">
                <a:solidFill>
                  <a:srgbClr val="302C24"/>
                </a:solidFill>
                <a:prstDash val="solid"/>
                <a:bevel/>
              </a:ln>
              <a:effectLst/>
            </p:spPr>
            <p:txBody>
              <a:bodyPr wrap="square" lIns="50800" tIns="50800" rIns="50800" bIns="50800" numCol="1" anchor="ctr">
                <a:noAutofit/>
              </a:bodyPr>
              <a:lstStyle/>
              <a:p>
                <a:pPr>
                  <a:defRPr>
                    <a:solidFill>
                      <a:srgbClr val="FFFFFF"/>
                    </a:solidFill>
                    <a:latin typeface="Helvetica Neue Light"/>
                    <a:ea typeface="Helvetica Neue Light"/>
                    <a:cs typeface="Helvetica Neue Light"/>
                    <a:sym typeface="Helvetica Neue Light"/>
                  </a:defRPr>
                </a:pPr>
                <a:endParaRPr/>
              </a:p>
            </p:txBody>
          </p:sp>
          <p:sp>
            <p:nvSpPr>
              <p:cNvPr id="465" name="Shape 465"/>
              <p:cNvSpPr/>
              <p:nvPr/>
            </p:nvSpPr>
            <p:spPr>
              <a:xfrm>
                <a:off x="930" y="0"/>
                <a:ext cx="202200" cy="423654"/>
              </a:xfrm>
              <a:prstGeom prst="line">
                <a:avLst/>
              </a:prstGeom>
              <a:noFill/>
              <a:ln w="12700" cap="flat">
                <a:solidFill>
                  <a:srgbClr val="302C24"/>
                </a:solidFill>
                <a:prstDash val="solid"/>
                <a:bevel/>
              </a:ln>
              <a:effectLst>
                <a:outerShdw blurRad="50800" dist="25400" dir="5400000" rotWithShape="0">
                  <a:srgbClr val="000000">
                    <a:alpha val="38000"/>
                  </a:srgbClr>
                </a:outerShdw>
              </a:effectLst>
            </p:spPr>
            <p:txBody>
              <a:bodyPr wrap="square" lIns="50800" tIns="50800" rIns="50800" bIns="50800" numCol="1" anchor="ctr">
                <a:noAutofit/>
              </a:bodyPr>
              <a:lstStyle/>
              <a:p>
                <a:pPr>
                  <a:defRPr>
                    <a:solidFill>
                      <a:srgbClr val="000000"/>
                    </a:solidFill>
                    <a:latin typeface="Helvetica Neue Light"/>
                    <a:ea typeface="Helvetica Neue Light"/>
                    <a:cs typeface="Helvetica Neue Light"/>
                    <a:sym typeface="Helvetica Neue Light"/>
                  </a:defRPr>
                </a:pPr>
                <a:endParaRPr/>
              </a:p>
            </p:txBody>
          </p:sp>
          <p:sp>
            <p:nvSpPr>
              <p:cNvPr id="466" name="Shape 466"/>
              <p:cNvSpPr/>
              <p:nvPr/>
            </p:nvSpPr>
            <p:spPr>
              <a:xfrm flipH="1">
                <a:off x="-1" y="0"/>
                <a:ext cx="203131" cy="423654"/>
              </a:xfrm>
              <a:prstGeom prst="line">
                <a:avLst/>
              </a:prstGeom>
              <a:noFill/>
              <a:ln w="12700" cap="flat">
                <a:solidFill>
                  <a:srgbClr val="302C24"/>
                </a:solidFill>
                <a:prstDash val="solid"/>
                <a:bevel/>
              </a:ln>
              <a:effectLst>
                <a:outerShdw blurRad="50800" dist="25400" dir="5400000" rotWithShape="0">
                  <a:srgbClr val="000000">
                    <a:alpha val="38000"/>
                  </a:srgbClr>
                </a:outerShdw>
              </a:effectLst>
            </p:spPr>
            <p:txBody>
              <a:bodyPr wrap="square" lIns="50800" tIns="50800" rIns="50800" bIns="50800" numCol="1" anchor="ctr">
                <a:noAutofit/>
              </a:bodyPr>
              <a:lstStyle/>
              <a:p>
                <a:pPr>
                  <a:defRPr>
                    <a:solidFill>
                      <a:srgbClr val="000000"/>
                    </a:solidFill>
                    <a:latin typeface="Helvetica Neue Light"/>
                    <a:ea typeface="Helvetica Neue Light"/>
                    <a:cs typeface="Helvetica Neue Light"/>
                    <a:sym typeface="Helvetica Neue Light"/>
                  </a:defRPr>
                </a:pPr>
                <a:endParaRPr/>
              </a:p>
            </p:txBody>
          </p:sp>
        </p:grpSp>
        <p:sp>
          <p:nvSpPr>
            <p:cNvPr id="468" name="Shape 468"/>
            <p:cNvSpPr/>
            <p:nvPr/>
          </p:nvSpPr>
          <p:spPr>
            <a:xfrm>
              <a:off x="5259049" y="1344668"/>
              <a:ext cx="60945" cy="387381"/>
            </a:xfrm>
            <a:prstGeom prst="rect">
              <a:avLst/>
            </a:prstGeom>
            <a:solidFill>
              <a:srgbClr val="AAD1D7"/>
            </a:solidFill>
            <a:ln w="12700" cap="flat">
              <a:solidFill>
                <a:srgbClr val="302C24"/>
              </a:solidFill>
              <a:prstDash val="solid"/>
              <a:bevel/>
            </a:ln>
            <a:effectLst/>
          </p:spPr>
          <p:txBody>
            <a:bodyPr wrap="square" lIns="50800" tIns="50800" rIns="50800" bIns="50800" numCol="1" anchor="ctr">
              <a:noAutofit/>
            </a:bodyPr>
            <a:lstStyle/>
            <a:p>
              <a:pPr>
                <a:defRPr>
                  <a:solidFill>
                    <a:srgbClr val="FFFFFF"/>
                  </a:solidFill>
                  <a:latin typeface="Helvetica Neue Light"/>
                  <a:ea typeface="Helvetica Neue Light"/>
                  <a:cs typeface="Helvetica Neue Light"/>
                  <a:sym typeface="Helvetica Neue Light"/>
                </a:defRPr>
              </a:pPr>
              <a:endParaRPr/>
            </a:p>
          </p:txBody>
        </p:sp>
        <p:sp>
          <p:nvSpPr>
            <p:cNvPr id="469" name="Shape 469"/>
            <p:cNvSpPr/>
            <p:nvPr/>
          </p:nvSpPr>
          <p:spPr>
            <a:xfrm>
              <a:off x="5371061" y="1344669"/>
              <a:ext cx="40325" cy="387380"/>
            </a:xfrm>
            <a:prstGeom prst="rect">
              <a:avLst/>
            </a:prstGeom>
            <a:solidFill>
              <a:srgbClr val="78AA5D"/>
            </a:solidFill>
            <a:ln w="12700" cap="flat">
              <a:solidFill>
                <a:srgbClr val="302C24"/>
              </a:solidFill>
              <a:prstDash val="solid"/>
              <a:bevel/>
            </a:ln>
            <a:effectLst/>
          </p:spPr>
          <p:txBody>
            <a:bodyPr wrap="square" lIns="50800" tIns="50800" rIns="50800" bIns="50800" numCol="1" anchor="ctr">
              <a:noAutofit/>
            </a:bodyPr>
            <a:lstStyle/>
            <a:p>
              <a:pPr>
                <a:defRPr>
                  <a:solidFill>
                    <a:srgbClr val="FFFFFF"/>
                  </a:solidFill>
                  <a:latin typeface="Helvetica Neue Light"/>
                  <a:ea typeface="Helvetica Neue Light"/>
                  <a:cs typeface="Helvetica Neue Light"/>
                  <a:sym typeface="Helvetica Neue Light"/>
                </a:defRPr>
              </a:pPr>
              <a:endParaRPr/>
            </a:p>
          </p:txBody>
        </p:sp>
        <p:sp>
          <p:nvSpPr>
            <p:cNvPr id="470" name="Shape 470"/>
            <p:cNvSpPr/>
            <p:nvPr/>
          </p:nvSpPr>
          <p:spPr>
            <a:xfrm>
              <a:off x="6509856" y="1035888"/>
              <a:ext cx="60944" cy="892767"/>
            </a:xfrm>
            <a:prstGeom prst="rect">
              <a:avLst/>
            </a:prstGeom>
            <a:solidFill>
              <a:srgbClr val="AAD1D7"/>
            </a:solidFill>
            <a:ln w="12700" cap="flat">
              <a:solidFill>
                <a:srgbClr val="302C24"/>
              </a:solidFill>
              <a:prstDash val="solid"/>
              <a:bevel/>
            </a:ln>
            <a:effectLst/>
          </p:spPr>
          <p:txBody>
            <a:bodyPr wrap="square" lIns="50800" tIns="50800" rIns="50800" bIns="50800" numCol="1" anchor="ctr">
              <a:noAutofit/>
            </a:bodyPr>
            <a:lstStyle/>
            <a:p>
              <a:pPr>
                <a:defRPr>
                  <a:solidFill>
                    <a:srgbClr val="FFFFFF"/>
                  </a:solidFill>
                  <a:latin typeface="Helvetica Neue Light"/>
                  <a:ea typeface="Helvetica Neue Light"/>
                  <a:cs typeface="Helvetica Neue Light"/>
                  <a:sym typeface="Helvetica Neue Light"/>
                </a:defRPr>
              </a:pPr>
              <a:endParaRPr/>
            </a:p>
          </p:txBody>
        </p:sp>
        <p:sp>
          <p:nvSpPr>
            <p:cNvPr id="471" name="Shape 471"/>
            <p:cNvSpPr/>
            <p:nvPr/>
          </p:nvSpPr>
          <p:spPr>
            <a:xfrm>
              <a:off x="6756282" y="814093"/>
              <a:ext cx="206561" cy="1382611"/>
            </a:xfrm>
            <a:prstGeom prst="rect">
              <a:avLst/>
            </a:prstGeom>
            <a:solidFill>
              <a:srgbClr val="AAD1D7"/>
            </a:solidFill>
            <a:ln w="12700" cap="flat">
              <a:solidFill>
                <a:srgbClr val="302C24"/>
              </a:solidFill>
              <a:prstDash val="solid"/>
              <a:bevel/>
            </a:ln>
            <a:effectLst/>
          </p:spPr>
          <p:txBody>
            <a:bodyPr wrap="square" lIns="50800" tIns="50800" rIns="50800" bIns="50800" numCol="1" anchor="ctr">
              <a:noAutofit/>
            </a:bodyPr>
            <a:lstStyle/>
            <a:p>
              <a:pPr>
                <a:defRPr>
                  <a:solidFill>
                    <a:srgbClr val="FFFFFF"/>
                  </a:solidFill>
                  <a:latin typeface="Helvetica Neue Light"/>
                  <a:ea typeface="Helvetica Neue Light"/>
                  <a:cs typeface="Helvetica Neue Light"/>
                  <a:sym typeface="Helvetica Neue Light"/>
                </a:defRPr>
              </a:pPr>
              <a:endParaRPr/>
            </a:p>
          </p:txBody>
        </p:sp>
        <p:grpSp>
          <p:nvGrpSpPr>
            <p:cNvPr id="517" name="Group 517"/>
            <p:cNvGrpSpPr/>
            <p:nvPr/>
          </p:nvGrpSpPr>
          <p:grpSpPr>
            <a:xfrm>
              <a:off x="7185808" y="633662"/>
              <a:ext cx="450188" cy="1343757"/>
              <a:chOff x="0" y="0"/>
              <a:chExt cx="450186" cy="1343755"/>
            </a:xfrm>
          </p:grpSpPr>
          <p:grpSp>
            <p:nvGrpSpPr>
              <p:cNvPr id="486" name="Group 486"/>
              <p:cNvGrpSpPr/>
              <p:nvPr/>
            </p:nvGrpSpPr>
            <p:grpSpPr>
              <a:xfrm>
                <a:off x="-1" y="-1"/>
                <a:ext cx="190406" cy="471408"/>
                <a:chOff x="0" y="0"/>
                <a:chExt cx="190404" cy="471406"/>
              </a:xfrm>
            </p:grpSpPr>
            <p:grpSp>
              <p:nvGrpSpPr>
                <p:cNvPr id="478" name="Group 478"/>
                <p:cNvGrpSpPr/>
                <p:nvPr/>
              </p:nvGrpSpPr>
              <p:grpSpPr>
                <a:xfrm>
                  <a:off x="-1" y="-1"/>
                  <a:ext cx="124917" cy="254471"/>
                  <a:chOff x="0" y="0"/>
                  <a:chExt cx="124915" cy="254469"/>
                </a:xfrm>
              </p:grpSpPr>
              <p:grpSp>
                <p:nvGrpSpPr>
                  <p:cNvPr id="474" name="Group 474"/>
                  <p:cNvGrpSpPr/>
                  <p:nvPr/>
                </p:nvGrpSpPr>
                <p:grpSpPr>
                  <a:xfrm>
                    <a:off x="-1" y="-1"/>
                    <a:ext cx="92851" cy="143223"/>
                    <a:chOff x="0" y="0"/>
                    <a:chExt cx="92849" cy="143221"/>
                  </a:xfrm>
                </p:grpSpPr>
                <p:sp>
                  <p:nvSpPr>
                    <p:cNvPr id="472" name="Shape 472"/>
                    <p:cNvSpPr/>
                    <p:nvPr/>
                  </p:nvSpPr>
                  <p:spPr>
                    <a:xfrm rot="20713702">
                      <a:off x="40009" y="4714"/>
                      <a:ext cx="45353" cy="64611"/>
                    </a:xfrm>
                    <a:prstGeom prst="rect">
                      <a:avLst/>
                    </a:prstGeom>
                    <a:solidFill>
                      <a:srgbClr val="FF0000"/>
                    </a:solidFill>
                    <a:ln w="12700" cap="flat">
                      <a:solidFill>
                        <a:srgbClr val="302C24"/>
                      </a:solidFill>
                      <a:prstDash val="solid"/>
                      <a:bevel/>
                    </a:ln>
                    <a:effectLst/>
                  </p:spPr>
                  <p:txBody>
                    <a:bodyPr wrap="square" lIns="50800" tIns="50800" rIns="50800" bIns="50800" numCol="1" anchor="ctr">
                      <a:noAutofit/>
                    </a:bodyPr>
                    <a:lstStyle/>
                    <a:p>
                      <a:pPr>
                        <a:defRPr>
                          <a:solidFill>
                            <a:srgbClr val="FFFFFF"/>
                          </a:solidFill>
                          <a:latin typeface="Helvetica Neue Light"/>
                          <a:ea typeface="Helvetica Neue Light"/>
                          <a:cs typeface="Helvetica Neue Light"/>
                          <a:sym typeface="Helvetica Neue Light"/>
                        </a:defRPr>
                      </a:pPr>
                      <a:endParaRPr/>
                    </a:p>
                  </p:txBody>
                </p:sp>
                <p:sp>
                  <p:nvSpPr>
                    <p:cNvPr id="473" name="Shape 473"/>
                    <p:cNvSpPr/>
                    <p:nvPr/>
                  </p:nvSpPr>
                  <p:spPr>
                    <a:xfrm rot="20713702">
                      <a:off x="7487" y="73896"/>
                      <a:ext cx="45354" cy="64612"/>
                    </a:xfrm>
                    <a:prstGeom prst="rect">
                      <a:avLst/>
                    </a:prstGeom>
                    <a:solidFill>
                      <a:srgbClr val="FF0000"/>
                    </a:solidFill>
                    <a:ln w="12700" cap="flat">
                      <a:solidFill>
                        <a:srgbClr val="302C24"/>
                      </a:solidFill>
                      <a:prstDash val="solid"/>
                      <a:bevel/>
                    </a:ln>
                    <a:effectLst/>
                  </p:spPr>
                  <p:txBody>
                    <a:bodyPr wrap="square" lIns="50800" tIns="50800" rIns="50800" bIns="50800" numCol="1" anchor="ctr">
                      <a:noAutofit/>
                    </a:bodyPr>
                    <a:lstStyle/>
                    <a:p>
                      <a:pPr>
                        <a:defRPr>
                          <a:solidFill>
                            <a:srgbClr val="FFFFFF"/>
                          </a:solidFill>
                          <a:latin typeface="Helvetica Neue Light"/>
                          <a:ea typeface="Helvetica Neue Light"/>
                          <a:cs typeface="Helvetica Neue Light"/>
                          <a:sym typeface="Helvetica Neue Light"/>
                        </a:defRPr>
                      </a:pPr>
                      <a:endParaRPr/>
                    </a:p>
                  </p:txBody>
                </p:sp>
              </p:grpSp>
              <p:grpSp>
                <p:nvGrpSpPr>
                  <p:cNvPr id="477" name="Group 477"/>
                  <p:cNvGrpSpPr/>
                  <p:nvPr/>
                </p:nvGrpSpPr>
                <p:grpSpPr>
                  <a:xfrm>
                    <a:off x="32066" y="111248"/>
                    <a:ext cx="92850" cy="143222"/>
                    <a:chOff x="0" y="0"/>
                    <a:chExt cx="92849" cy="143221"/>
                  </a:xfrm>
                </p:grpSpPr>
                <p:sp>
                  <p:nvSpPr>
                    <p:cNvPr id="475" name="Shape 475"/>
                    <p:cNvSpPr/>
                    <p:nvPr/>
                  </p:nvSpPr>
                  <p:spPr>
                    <a:xfrm rot="20713702">
                      <a:off x="40009" y="4714"/>
                      <a:ext cx="45353" cy="64611"/>
                    </a:xfrm>
                    <a:prstGeom prst="rect">
                      <a:avLst/>
                    </a:prstGeom>
                    <a:solidFill>
                      <a:srgbClr val="FF0000"/>
                    </a:solidFill>
                    <a:ln w="12700" cap="flat">
                      <a:solidFill>
                        <a:srgbClr val="302C24"/>
                      </a:solidFill>
                      <a:prstDash val="solid"/>
                      <a:bevel/>
                    </a:ln>
                    <a:effectLst/>
                  </p:spPr>
                  <p:txBody>
                    <a:bodyPr wrap="square" lIns="50800" tIns="50800" rIns="50800" bIns="50800" numCol="1" anchor="ctr">
                      <a:noAutofit/>
                    </a:bodyPr>
                    <a:lstStyle/>
                    <a:p>
                      <a:pPr>
                        <a:defRPr>
                          <a:solidFill>
                            <a:srgbClr val="FFFFFF"/>
                          </a:solidFill>
                          <a:latin typeface="Helvetica Neue Light"/>
                          <a:ea typeface="Helvetica Neue Light"/>
                          <a:cs typeface="Helvetica Neue Light"/>
                          <a:sym typeface="Helvetica Neue Light"/>
                        </a:defRPr>
                      </a:pPr>
                      <a:endParaRPr/>
                    </a:p>
                  </p:txBody>
                </p:sp>
                <p:sp>
                  <p:nvSpPr>
                    <p:cNvPr id="476" name="Shape 476"/>
                    <p:cNvSpPr/>
                    <p:nvPr/>
                  </p:nvSpPr>
                  <p:spPr>
                    <a:xfrm rot="20713702">
                      <a:off x="7487" y="73896"/>
                      <a:ext cx="45354" cy="64612"/>
                    </a:xfrm>
                    <a:prstGeom prst="rect">
                      <a:avLst/>
                    </a:prstGeom>
                    <a:solidFill>
                      <a:srgbClr val="FF0000"/>
                    </a:solidFill>
                    <a:ln w="12700" cap="flat">
                      <a:solidFill>
                        <a:srgbClr val="302C24"/>
                      </a:solidFill>
                      <a:prstDash val="solid"/>
                      <a:bevel/>
                    </a:ln>
                    <a:effectLst/>
                  </p:spPr>
                  <p:txBody>
                    <a:bodyPr wrap="square" lIns="50800" tIns="50800" rIns="50800" bIns="50800" numCol="1" anchor="ctr">
                      <a:noAutofit/>
                    </a:bodyPr>
                    <a:lstStyle/>
                    <a:p>
                      <a:pPr>
                        <a:defRPr>
                          <a:solidFill>
                            <a:srgbClr val="FFFFFF"/>
                          </a:solidFill>
                          <a:latin typeface="Helvetica Neue Light"/>
                          <a:ea typeface="Helvetica Neue Light"/>
                          <a:cs typeface="Helvetica Neue Light"/>
                          <a:sym typeface="Helvetica Neue Light"/>
                        </a:defRPr>
                      </a:pPr>
                      <a:endParaRPr/>
                    </a:p>
                  </p:txBody>
                </p:sp>
              </p:grpSp>
            </p:grpSp>
            <p:grpSp>
              <p:nvGrpSpPr>
                <p:cNvPr id="485" name="Group 485"/>
                <p:cNvGrpSpPr/>
                <p:nvPr/>
              </p:nvGrpSpPr>
              <p:grpSpPr>
                <a:xfrm>
                  <a:off x="65489" y="216936"/>
                  <a:ext cx="124916" cy="254471"/>
                  <a:chOff x="0" y="0"/>
                  <a:chExt cx="124915" cy="254469"/>
                </a:xfrm>
              </p:grpSpPr>
              <p:grpSp>
                <p:nvGrpSpPr>
                  <p:cNvPr id="481" name="Group 481"/>
                  <p:cNvGrpSpPr/>
                  <p:nvPr/>
                </p:nvGrpSpPr>
                <p:grpSpPr>
                  <a:xfrm>
                    <a:off x="-1" y="-1"/>
                    <a:ext cx="92851" cy="143223"/>
                    <a:chOff x="0" y="0"/>
                    <a:chExt cx="92849" cy="143221"/>
                  </a:xfrm>
                </p:grpSpPr>
                <p:sp>
                  <p:nvSpPr>
                    <p:cNvPr id="479" name="Shape 479"/>
                    <p:cNvSpPr/>
                    <p:nvPr/>
                  </p:nvSpPr>
                  <p:spPr>
                    <a:xfrm rot="20713702">
                      <a:off x="40009" y="4714"/>
                      <a:ext cx="45353" cy="64611"/>
                    </a:xfrm>
                    <a:prstGeom prst="rect">
                      <a:avLst/>
                    </a:prstGeom>
                    <a:solidFill>
                      <a:srgbClr val="FF0000"/>
                    </a:solidFill>
                    <a:ln w="12700" cap="flat">
                      <a:solidFill>
                        <a:srgbClr val="302C24"/>
                      </a:solidFill>
                      <a:prstDash val="solid"/>
                      <a:bevel/>
                    </a:ln>
                    <a:effectLst/>
                  </p:spPr>
                  <p:txBody>
                    <a:bodyPr wrap="square" lIns="50800" tIns="50800" rIns="50800" bIns="50800" numCol="1" anchor="ctr">
                      <a:noAutofit/>
                    </a:bodyPr>
                    <a:lstStyle/>
                    <a:p>
                      <a:pPr>
                        <a:defRPr>
                          <a:solidFill>
                            <a:srgbClr val="FFFFFF"/>
                          </a:solidFill>
                          <a:latin typeface="Helvetica Neue Light"/>
                          <a:ea typeface="Helvetica Neue Light"/>
                          <a:cs typeface="Helvetica Neue Light"/>
                          <a:sym typeface="Helvetica Neue Light"/>
                        </a:defRPr>
                      </a:pPr>
                      <a:endParaRPr/>
                    </a:p>
                  </p:txBody>
                </p:sp>
                <p:sp>
                  <p:nvSpPr>
                    <p:cNvPr id="480" name="Shape 480"/>
                    <p:cNvSpPr/>
                    <p:nvPr/>
                  </p:nvSpPr>
                  <p:spPr>
                    <a:xfrm rot="20713702">
                      <a:off x="7487" y="73896"/>
                      <a:ext cx="45354" cy="64612"/>
                    </a:xfrm>
                    <a:prstGeom prst="rect">
                      <a:avLst/>
                    </a:prstGeom>
                    <a:solidFill>
                      <a:srgbClr val="FF0000"/>
                    </a:solidFill>
                    <a:ln w="12700" cap="flat">
                      <a:solidFill>
                        <a:srgbClr val="302C24"/>
                      </a:solidFill>
                      <a:prstDash val="solid"/>
                      <a:bevel/>
                    </a:ln>
                    <a:effectLst/>
                  </p:spPr>
                  <p:txBody>
                    <a:bodyPr wrap="square" lIns="50800" tIns="50800" rIns="50800" bIns="50800" numCol="1" anchor="ctr">
                      <a:noAutofit/>
                    </a:bodyPr>
                    <a:lstStyle/>
                    <a:p>
                      <a:pPr>
                        <a:defRPr>
                          <a:solidFill>
                            <a:srgbClr val="FFFFFF"/>
                          </a:solidFill>
                          <a:latin typeface="Helvetica Neue Light"/>
                          <a:ea typeface="Helvetica Neue Light"/>
                          <a:cs typeface="Helvetica Neue Light"/>
                          <a:sym typeface="Helvetica Neue Light"/>
                        </a:defRPr>
                      </a:pPr>
                      <a:endParaRPr/>
                    </a:p>
                  </p:txBody>
                </p:sp>
              </p:grpSp>
              <p:grpSp>
                <p:nvGrpSpPr>
                  <p:cNvPr id="484" name="Group 484"/>
                  <p:cNvGrpSpPr/>
                  <p:nvPr/>
                </p:nvGrpSpPr>
                <p:grpSpPr>
                  <a:xfrm>
                    <a:off x="32066" y="111248"/>
                    <a:ext cx="92850" cy="143222"/>
                    <a:chOff x="0" y="0"/>
                    <a:chExt cx="92849" cy="143221"/>
                  </a:xfrm>
                </p:grpSpPr>
                <p:sp>
                  <p:nvSpPr>
                    <p:cNvPr id="482" name="Shape 482"/>
                    <p:cNvSpPr/>
                    <p:nvPr/>
                  </p:nvSpPr>
                  <p:spPr>
                    <a:xfrm rot="20713702">
                      <a:off x="40009" y="4714"/>
                      <a:ext cx="45353" cy="64611"/>
                    </a:xfrm>
                    <a:prstGeom prst="rect">
                      <a:avLst/>
                    </a:prstGeom>
                    <a:solidFill>
                      <a:srgbClr val="FF0000"/>
                    </a:solidFill>
                    <a:ln w="12700" cap="flat">
                      <a:solidFill>
                        <a:srgbClr val="302C24"/>
                      </a:solidFill>
                      <a:prstDash val="solid"/>
                      <a:bevel/>
                    </a:ln>
                    <a:effectLst/>
                  </p:spPr>
                  <p:txBody>
                    <a:bodyPr wrap="square" lIns="50800" tIns="50800" rIns="50800" bIns="50800" numCol="1" anchor="ctr">
                      <a:noAutofit/>
                    </a:bodyPr>
                    <a:lstStyle/>
                    <a:p>
                      <a:pPr>
                        <a:defRPr>
                          <a:solidFill>
                            <a:srgbClr val="FFFFFF"/>
                          </a:solidFill>
                          <a:latin typeface="Helvetica Neue Light"/>
                          <a:ea typeface="Helvetica Neue Light"/>
                          <a:cs typeface="Helvetica Neue Light"/>
                          <a:sym typeface="Helvetica Neue Light"/>
                        </a:defRPr>
                      </a:pPr>
                      <a:endParaRPr/>
                    </a:p>
                  </p:txBody>
                </p:sp>
                <p:sp>
                  <p:nvSpPr>
                    <p:cNvPr id="483" name="Shape 483"/>
                    <p:cNvSpPr/>
                    <p:nvPr/>
                  </p:nvSpPr>
                  <p:spPr>
                    <a:xfrm rot="20713702">
                      <a:off x="7487" y="73896"/>
                      <a:ext cx="45354" cy="64612"/>
                    </a:xfrm>
                    <a:prstGeom prst="rect">
                      <a:avLst/>
                    </a:prstGeom>
                    <a:solidFill>
                      <a:srgbClr val="FF0000"/>
                    </a:solidFill>
                    <a:ln w="12700" cap="flat">
                      <a:solidFill>
                        <a:srgbClr val="302C24"/>
                      </a:solidFill>
                      <a:prstDash val="solid"/>
                      <a:bevel/>
                    </a:ln>
                    <a:effectLst/>
                  </p:spPr>
                  <p:txBody>
                    <a:bodyPr wrap="square" lIns="50800" tIns="50800" rIns="50800" bIns="50800" numCol="1" anchor="ctr">
                      <a:noAutofit/>
                    </a:bodyPr>
                    <a:lstStyle/>
                    <a:p>
                      <a:pPr>
                        <a:defRPr>
                          <a:solidFill>
                            <a:srgbClr val="FFFFFF"/>
                          </a:solidFill>
                          <a:latin typeface="Helvetica Neue Light"/>
                          <a:ea typeface="Helvetica Neue Light"/>
                          <a:cs typeface="Helvetica Neue Light"/>
                          <a:sym typeface="Helvetica Neue Light"/>
                        </a:defRPr>
                      </a:pPr>
                      <a:endParaRPr/>
                    </a:p>
                  </p:txBody>
                </p:sp>
              </p:grpSp>
            </p:grpSp>
          </p:grpSp>
          <p:grpSp>
            <p:nvGrpSpPr>
              <p:cNvPr id="501" name="Group 501"/>
              <p:cNvGrpSpPr/>
              <p:nvPr/>
            </p:nvGrpSpPr>
            <p:grpSpPr>
              <a:xfrm>
                <a:off x="130056" y="436803"/>
                <a:ext cx="190406" cy="471408"/>
                <a:chOff x="0" y="0"/>
                <a:chExt cx="190404" cy="471406"/>
              </a:xfrm>
            </p:grpSpPr>
            <p:grpSp>
              <p:nvGrpSpPr>
                <p:cNvPr id="493" name="Group 493"/>
                <p:cNvGrpSpPr/>
                <p:nvPr/>
              </p:nvGrpSpPr>
              <p:grpSpPr>
                <a:xfrm>
                  <a:off x="-1" y="-1"/>
                  <a:ext cx="124917" cy="254471"/>
                  <a:chOff x="0" y="0"/>
                  <a:chExt cx="124915" cy="254469"/>
                </a:xfrm>
              </p:grpSpPr>
              <p:grpSp>
                <p:nvGrpSpPr>
                  <p:cNvPr id="489" name="Group 489"/>
                  <p:cNvGrpSpPr/>
                  <p:nvPr/>
                </p:nvGrpSpPr>
                <p:grpSpPr>
                  <a:xfrm>
                    <a:off x="-1" y="-1"/>
                    <a:ext cx="92851" cy="143223"/>
                    <a:chOff x="0" y="0"/>
                    <a:chExt cx="92849" cy="143221"/>
                  </a:xfrm>
                </p:grpSpPr>
                <p:sp>
                  <p:nvSpPr>
                    <p:cNvPr id="487" name="Shape 487"/>
                    <p:cNvSpPr/>
                    <p:nvPr/>
                  </p:nvSpPr>
                  <p:spPr>
                    <a:xfrm rot="20713702">
                      <a:off x="40009" y="4714"/>
                      <a:ext cx="45353" cy="64611"/>
                    </a:xfrm>
                    <a:prstGeom prst="rect">
                      <a:avLst/>
                    </a:prstGeom>
                    <a:solidFill>
                      <a:srgbClr val="FF0000"/>
                    </a:solidFill>
                    <a:ln w="12700" cap="flat">
                      <a:solidFill>
                        <a:srgbClr val="302C24"/>
                      </a:solidFill>
                      <a:prstDash val="solid"/>
                      <a:bevel/>
                    </a:ln>
                    <a:effectLst/>
                  </p:spPr>
                  <p:txBody>
                    <a:bodyPr wrap="square" lIns="50800" tIns="50800" rIns="50800" bIns="50800" numCol="1" anchor="ctr">
                      <a:noAutofit/>
                    </a:bodyPr>
                    <a:lstStyle/>
                    <a:p>
                      <a:pPr>
                        <a:defRPr>
                          <a:solidFill>
                            <a:srgbClr val="FFFFFF"/>
                          </a:solidFill>
                          <a:latin typeface="Helvetica Neue Light"/>
                          <a:ea typeface="Helvetica Neue Light"/>
                          <a:cs typeface="Helvetica Neue Light"/>
                          <a:sym typeface="Helvetica Neue Light"/>
                        </a:defRPr>
                      </a:pPr>
                      <a:endParaRPr/>
                    </a:p>
                  </p:txBody>
                </p:sp>
                <p:sp>
                  <p:nvSpPr>
                    <p:cNvPr id="488" name="Shape 488"/>
                    <p:cNvSpPr/>
                    <p:nvPr/>
                  </p:nvSpPr>
                  <p:spPr>
                    <a:xfrm rot="20713702">
                      <a:off x="7487" y="73896"/>
                      <a:ext cx="45354" cy="64612"/>
                    </a:xfrm>
                    <a:prstGeom prst="rect">
                      <a:avLst/>
                    </a:prstGeom>
                    <a:solidFill>
                      <a:srgbClr val="FF0000"/>
                    </a:solidFill>
                    <a:ln w="12700" cap="flat">
                      <a:solidFill>
                        <a:srgbClr val="302C24"/>
                      </a:solidFill>
                      <a:prstDash val="solid"/>
                      <a:bevel/>
                    </a:ln>
                    <a:effectLst/>
                  </p:spPr>
                  <p:txBody>
                    <a:bodyPr wrap="square" lIns="50800" tIns="50800" rIns="50800" bIns="50800" numCol="1" anchor="ctr">
                      <a:noAutofit/>
                    </a:bodyPr>
                    <a:lstStyle/>
                    <a:p>
                      <a:pPr>
                        <a:defRPr>
                          <a:solidFill>
                            <a:srgbClr val="FFFFFF"/>
                          </a:solidFill>
                          <a:latin typeface="Helvetica Neue Light"/>
                          <a:ea typeface="Helvetica Neue Light"/>
                          <a:cs typeface="Helvetica Neue Light"/>
                          <a:sym typeface="Helvetica Neue Light"/>
                        </a:defRPr>
                      </a:pPr>
                      <a:endParaRPr/>
                    </a:p>
                  </p:txBody>
                </p:sp>
              </p:grpSp>
              <p:grpSp>
                <p:nvGrpSpPr>
                  <p:cNvPr id="492" name="Group 492"/>
                  <p:cNvGrpSpPr/>
                  <p:nvPr/>
                </p:nvGrpSpPr>
                <p:grpSpPr>
                  <a:xfrm>
                    <a:off x="32066" y="111248"/>
                    <a:ext cx="92850" cy="143222"/>
                    <a:chOff x="0" y="0"/>
                    <a:chExt cx="92849" cy="143221"/>
                  </a:xfrm>
                </p:grpSpPr>
                <p:sp>
                  <p:nvSpPr>
                    <p:cNvPr id="490" name="Shape 490"/>
                    <p:cNvSpPr/>
                    <p:nvPr/>
                  </p:nvSpPr>
                  <p:spPr>
                    <a:xfrm rot="20713702">
                      <a:off x="40009" y="4714"/>
                      <a:ext cx="45353" cy="64611"/>
                    </a:xfrm>
                    <a:prstGeom prst="rect">
                      <a:avLst/>
                    </a:prstGeom>
                    <a:solidFill>
                      <a:srgbClr val="FF0000"/>
                    </a:solidFill>
                    <a:ln w="12700" cap="flat">
                      <a:solidFill>
                        <a:srgbClr val="302C24"/>
                      </a:solidFill>
                      <a:prstDash val="solid"/>
                      <a:bevel/>
                    </a:ln>
                    <a:effectLst/>
                  </p:spPr>
                  <p:txBody>
                    <a:bodyPr wrap="square" lIns="50800" tIns="50800" rIns="50800" bIns="50800" numCol="1" anchor="ctr">
                      <a:noAutofit/>
                    </a:bodyPr>
                    <a:lstStyle/>
                    <a:p>
                      <a:pPr>
                        <a:defRPr>
                          <a:solidFill>
                            <a:srgbClr val="FFFFFF"/>
                          </a:solidFill>
                          <a:latin typeface="Helvetica Neue Light"/>
                          <a:ea typeface="Helvetica Neue Light"/>
                          <a:cs typeface="Helvetica Neue Light"/>
                          <a:sym typeface="Helvetica Neue Light"/>
                        </a:defRPr>
                      </a:pPr>
                      <a:endParaRPr/>
                    </a:p>
                  </p:txBody>
                </p:sp>
                <p:sp>
                  <p:nvSpPr>
                    <p:cNvPr id="491" name="Shape 491"/>
                    <p:cNvSpPr/>
                    <p:nvPr/>
                  </p:nvSpPr>
                  <p:spPr>
                    <a:xfrm rot="20713702">
                      <a:off x="7487" y="73896"/>
                      <a:ext cx="45354" cy="64612"/>
                    </a:xfrm>
                    <a:prstGeom prst="rect">
                      <a:avLst/>
                    </a:prstGeom>
                    <a:solidFill>
                      <a:srgbClr val="FF0000"/>
                    </a:solidFill>
                    <a:ln w="12700" cap="flat">
                      <a:solidFill>
                        <a:srgbClr val="302C24"/>
                      </a:solidFill>
                      <a:prstDash val="solid"/>
                      <a:bevel/>
                    </a:ln>
                    <a:effectLst/>
                  </p:spPr>
                  <p:txBody>
                    <a:bodyPr wrap="square" lIns="50800" tIns="50800" rIns="50800" bIns="50800" numCol="1" anchor="ctr">
                      <a:noAutofit/>
                    </a:bodyPr>
                    <a:lstStyle/>
                    <a:p>
                      <a:pPr>
                        <a:defRPr>
                          <a:solidFill>
                            <a:srgbClr val="FFFFFF"/>
                          </a:solidFill>
                          <a:latin typeface="Helvetica Neue Light"/>
                          <a:ea typeface="Helvetica Neue Light"/>
                          <a:cs typeface="Helvetica Neue Light"/>
                          <a:sym typeface="Helvetica Neue Light"/>
                        </a:defRPr>
                      </a:pPr>
                      <a:endParaRPr/>
                    </a:p>
                  </p:txBody>
                </p:sp>
              </p:grpSp>
            </p:grpSp>
            <p:grpSp>
              <p:nvGrpSpPr>
                <p:cNvPr id="500" name="Group 500"/>
                <p:cNvGrpSpPr/>
                <p:nvPr/>
              </p:nvGrpSpPr>
              <p:grpSpPr>
                <a:xfrm>
                  <a:off x="65489" y="216936"/>
                  <a:ext cx="124916" cy="254471"/>
                  <a:chOff x="0" y="0"/>
                  <a:chExt cx="124915" cy="254469"/>
                </a:xfrm>
              </p:grpSpPr>
              <p:grpSp>
                <p:nvGrpSpPr>
                  <p:cNvPr id="496" name="Group 496"/>
                  <p:cNvGrpSpPr/>
                  <p:nvPr/>
                </p:nvGrpSpPr>
                <p:grpSpPr>
                  <a:xfrm>
                    <a:off x="-1" y="-1"/>
                    <a:ext cx="92851" cy="143223"/>
                    <a:chOff x="0" y="0"/>
                    <a:chExt cx="92849" cy="143221"/>
                  </a:xfrm>
                </p:grpSpPr>
                <p:sp>
                  <p:nvSpPr>
                    <p:cNvPr id="494" name="Shape 494"/>
                    <p:cNvSpPr/>
                    <p:nvPr/>
                  </p:nvSpPr>
                  <p:spPr>
                    <a:xfrm rot="20713702">
                      <a:off x="40009" y="4714"/>
                      <a:ext cx="45353" cy="64611"/>
                    </a:xfrm>
                    <a:prstGeom prst="rect">
                      <a:avLst/>
                    </a:prstGeom>
                    <a:solidFill>
                      <a:srgbClr val="FF0000"/>
                    </a:solidFill>
                    <a:ln w="12700" cap="flat">
                      <a:solidFill>
                        <a:srgbClr val="302C24"/>
                      </a:solidFill>
                      <a:prstDash val="solid"/>
                      <a:bevel/>
                    </a:ln>
                    <a:effectLst/>
                  </p:spPr>
                  <p:txBody>
                    <a:bodyPr wrap="square" lIns="50800" tIns="50800" rIns="50800" bIns="50800" numCol="1" anchor="ctr">
                      <a:noAutofit/>
                    </a:bodyPr>
                    <a:lstStyle/>
                    <a:p>
                      <a:pPr>
                        <a:defRPr>
                          <a:solidFill>
                            <a:srgbClr val="FFFFFF"/>
                          </a:solidFill>
                          <a:latin typeface="Helvetica Neue Light"/>
                          <a:ea typeface="Helvetica Neue Light"/>
                          <a:cs typeface="Helvetica Neue Light"/>
                          <a:sym typeface="Helvetica Neue Light"/>
                        </a:defRPr>
                      </a:pPr>
                      <a:endParaRPr/>
                    </a:p>
                  </p:txBody>
                </p:sp>
                <p:sp>
                  <p:nvSpPr>
                    <p:cNvPr id="495" name="Shape 495"/>
                    <p:cNvSpPr/>
                    <p:nvPr/>
                  </p:nvSpPr>
                  <p:spPr>
                    <a:xfrm rot="20713702">
                      <a:off x="7487" y="73896"/>
                      <a:ext cx="45354" cy="64612"/>
                    </a:xfrm>
                    <a:prstGeom prst="rect">
                      <a:avLst/>
                    </a:prstGeom>
                    <a:solidFill>
                      <a:srgbClr val="FF0000"/>
                    </a:solidFill>
                    <a:ln w="12700" cap="flat">
                      <a:solidFill>
                        <a:srgbClr val="302C24"/>
                      </a:solidFill>
                      <a:prstDash val="solid"/>
                      <a:bevel/>
                    </a:ln>
                    <a:effectLst/>
                  </p:spPr>
                  <p:txBody>
                    <a:bodyPr wrap="square" lIns="50800" tIns="50800" rIns="50800" bIns="50800" numCol="1" anchor="ctr">
                      <a:noAutofit/>
                    </a:bodyPr>
                    <a:lstStyle/>
                    <a:p>
                      <a:pPr>
                        <a:defRPr>
                          <a:solidFill>
                            <a:srgbClr val="FFFFFF"/>
                          </a:solidFill>
                          <a:latin typeface="Helvetica Neue Light"/>
                          <a:ea typeface="Helvetica Neue Light"/>
                          <a:cs typeface="Helvetica Neue Light"/>
                          <a:sym typeface="Helvetica Neue Light"/>
                        </a:defRPr>
                      </a:pPr>
                      <a:endParaRPr/>
                    </a:p>
                  </p:txBody>
                </p:sp>
              </p:grpSp>
              <p:grpSp>
                <p:nvGrpSpPr>
                  <p:cNvPr id="499" name="Group 499"/>
                  <p:cNvGrpSpPr/>
                  <p:nvPr/>
                </p:nvGrpSpPr>
                <p:grpSpPr>
                  <a:xfrm>
                    <a:off x="32066" y="111248"/>
                    <a:ext cx="92850" cy="143222"/>
                    <a:chOff x="0" y="0"/>
                    <a:chExt cx="92849" cy="143221"/>
                  </a:xfrm>
                </p:grpSpPr>
                <p:sp>
                  <p:nvSpPr>
                    <p:cNvPr id="497" name="Shape 497"/>
                    <p:cNvSpPr/>
                    <p:nvPr/>
                  </p:nvSpPr>
                  <p:spPr>
                    <a:xfrm rot="20713702">
                      <a:off x="40009" y="4714"/>
                      <a:ext cx="45353" cy="64611"/>
                    </a:xfrm>
                    <a:prstGeom prst="rect">
                      <a:avLst/>
                    </a:prstGeom>
                    <a:solidFill>
                      <a:srgbClr val="FF0000"/>
                    </a:solidFill>
                    <a:ln w="12700" cap="flat">
                      <a:solidFill>
                        <a:srgbClr val="302C24"/>
                      </a:solidFill>
                      <a:prstDash val="solid"/>
                      <a:bevel/>
                    </a:ln>
                    <a:effectLst/>
                  </p:spPr>
                  <p:txBody>
                    <a:bodyPr wrap="square" lIns="50800" tIns="50800" rIns="50800" bIns="50800" numCol="1" anchor="ctr">
                      <a:noAutofit/>
                    </a:bodyPr>
                    <a:lstStyle/>
                    <a:p>
                      <a:pPr>
                        <a:defRPr>
                          <a:solidFill>
                            <a:srgbClr val="FFFFFF"/>
                          </a:solidFill>
                          <a:latin typeface="Helvetica Neue Light"/>
                          <a:ea typeface="Helvetica Neue Light"/>
                          <a:cs typeface="Helvetica Neue Light"/>
                          <a:sym typeface="Helvetica Neue Light"/>
                        </a:defRPr>
                      </a:pPr>
                      <a:endParaRPr/>
                    </a:p>
                  </p:txBody>
                </p:sp>
                <p:sp>
                  <p:nvSpPr>
                    <p:cNvPr id="498" name="Shape 498"/>
                    <p:cNvSpPr/>
                    <p:nvPr/>
                  </p:nvSpPr>
                  <p:spPr>
                    <a:xfrm rot="20713702">
                      <a:off x="7487" y="73896"/>
                      <a:ext cx="45354" cy="64612"/>
                    </a:xfrm>
                    <a:prstGeom prst="rect">
                      <a:avLst/>
                    </a:prstGeom>
                    <a:solidFill>
                      <a:srgbClr val="FF0000"/>
                    </a:solidFill>
                    <a:ln w="12700" cap="flat">
                      <a:solidFill>
                        <a:srgbClr val="302C24"/>
                      </a:solidFill>
                      <a:prstDash val="solid"/>
                      <a:bevel/>
                    </a:ln>
                    <a:effectLst/>
                  </p:spPr>
                  <p:txBody>
                    <a:bodyPr wrap="square" lIns="50800" tIns="50800" rIns="50800" bIns="50800" numCol="1" anchor="ctr">
                      <a:noAutofit/>
                    </a:bodyPr>
                    <a:lstStyle/>
                    <a:p>
                      <a:pPr>
                        <a:defRPr>
                          <a:solidFill>
                            <a:srgbClr val="FFFFFF"/>
                          </a:solidFill>
                          <a:latin typeface="Helvetica Neue Light"/>
                          <a:ea typeface="Helvetica Neue Light"/>
                          <a:cs typeface="Helvetica Neue Light"/>
                          <a:sym typeface="Helvetica Neue Light"/>
                        </a:defRPr>
                      </a:pPr>
                      <a:endParaRPr/>
                    </a:p>
                  </p:txBody>
                </p:sp>
              </p:grpSp>
            </p:grpSp>
          </p:grpSp>
          <p:grpSp>
            <p:nvGrpSpPr>
              <p:cNvPr id="516" name="Group 516"/>
              <p:cNvGrpSpPr/>
              <p:nvPr/>
            </p:nvGrpSpPr>
            <p:grpSpPr>
              <a:xfrm>
                <a:off x="259782" y="872349"/>
                <a:ext cx="190405" cy="471407"/>
                <a:chOff x="0" y="0"/>
                <a:chExt cx="190404" cy="471406"/>
              </a:xfrm>
            </p:grpSpPr>
            <p:grpSp>
              <p:nvGrpSpPr>
                <p:cNvPr id="508" name="Group 508"/>
                <p:cNvGrpSpPr/>
                <p:nvPr/>
              </p:nvGrpSpPr>
              <p:grpSpPr>
                <a:xfrm>
                  <a:off x="-1" y="-1"/>
                  <a:ext cx="124917" cy="254471"/>
                  <a:chOff x="0" y="0"/>
                  <a:chExt cx="124915" cy="254469"/>
                </a:xfrm>
              </p:grpSpPr>
              <p:grpSp>
                <p:nvGrpSpPr>
                  <p:cNvPr id="504" name="Group 504"/>
                  <p:cNvGrpSpPr/>
                  <p:nvPr/>
                </p:nvGrpSpPr>
                <p:grpSpPr>
                  <a:xfrm>
                    <a:off x="-1" y="-1"/>
                    <a:ext cx="92851" cy="143223"/>
                    <a:chOff x="0" y="0"/>
                    <a:chExt cx="92849" cy="143221"/>
                  </a:xfrm>
                </p:grpSpPr>
                <p:sp>
                  <p:nvSpPr>
                    <p:cNvPr id="502" name="Shape 502"/>
                    <p:cNvSpPr/>
                    <p:nvPr/>
                  </p:nvSpPr>
                  <p:spPr>
                    <a:xfrm rot="20713702">
                      <a:off x="40009" y="4714"/>
                      <a:ext cx="45353" cy="64611"/>
                    </a:xfrm>
                    <a:prstGeom prst="rect">
                      <a:avLst/>
                    </a:prstGeom>
                    <a:solidFill>
                      <a:srgbClr val="FF0000"/>
                    </a:solidFill>
                    <a:ln w="12700" cap="flat">
                      <a:solidFill>
                        <a:srgbClr val="302C24"/>
                      </a:solidFill>
                      <a:prstDash val="solid"/>
                      <a:bevel/>
                    </a:ln>
                    <a:effectLst/>
                  </p:spPr>
                  <p:txBody>
                    <a:bodyPr wrap="square" lIns="50800" tIns="50800" rIns="50800" bIns="50800" numCol="1" anchor="ctr">
                      <a:noAutofit/>
                    </a:bodyPr>
                    <a:lstStyle/>
                    <a:p>
                      <a:pPr>
                        <a:defRPr>
                          <a:solidFill>
                            <a:srgbClr val="FFFFFF"/>
                          </a:solidFill>
                          <a:latin typeface="Helvetica Neue Light"/>
                          <a:ea typeface="Helvetica Neue Light"/>
                          <a:cs typeface="Helvetica Neue Light"/>
                          <a:sym typeface="Helvetica Neue Light"/>
                        </a:defRPr>
                      </a:pPr>
                      <a:endParaRPr/>
                    </a:p>
                  </p:txBody>
                </p:sp>
                <p:sp>
                  <p:nvSpPr>
                    <p:cNvPr id="503" name="Shape 503"/>
                    <p:cNvSpPr/>
                    <p:nvPr/>
                  </p:nvSpPr>
                  <p:spPr>
                    <a:xfrm rot="20713702">
                      <a:off x="7487" y="73896"/>
                      <a:ext cx="45354" cy="64612"/>
                    </a:xfrm>
                    <a:prstGeom prst="rect">
                      <a:avLst/>
                    </a:prstGeom>
                    <a:solidFill>
                      <a:srgbClr val="FF0000"/>
                    </a:solidFill>
                    <a:ln w="12700" cap="flat">
                      <a:solidFill>
                        <a:srgbClr val="302C24"/>
                      </a:solidFill>
                      <a:prstDash val="solid"/>
                      <a:bevel/>
                    </a:ln>
                    <a:effectLst/>
                  </p:spPr>
                  <p:txBody>
                    <a:bodyPr wrap="square" lIns="50800" tIns="50800" rIns="50800" bIns="50800" numCol="1" anchor="ctr">
                      <a:noAutofit/>
                    </a:bodyPr>
                    <a:lstStyle/>
                    <a:p>
                      <a:pPr>
                        <a:defRPr>
                          <a:solidFill>
                            <a:srgbClr val="FFFFFF"/>
                          </a:solidFill>
                          <a:latin typeface="Helvetica Neue Light"/>
                          <a:ea typeface="Helvetica Neue Light"/>
                          <a:cs typeface="Helvetica Neue Light"/>
                          <a:sym typeface="Helvetica Neue Light"/>
                        </a:defRPr>
                      </a:pPr>
                      <a:endParaRPr/>
                    </a:p>
                  </p:txBody>
                </p:sp>
              </p:grpSp>
              <p:grpSp>
                <p:nvGrpSpPr>
                  <p:cNvPr id="507" name="Group 507"/>
                  <p:cNvGrpSpPr/>
                  <p:nvPr/>
                </p:nvGrpSpPr>
                <p:grpSpPr>
                  <a:xfrm>
                    <a:off x="32066" y="111248"/>
                    <a:ext cx="92850" cy="143222"/>
                    <a:chOff x="0" y="0"/>
                    <a:chExt cx="92849" cy="143221"/>
                  </a:xfrm>
                </p:grpSpPr>
                <p:sp>
                  <p:nvSpPr>
                    <p:cNvPr id="505" name="Shape 505"/>
                    <p:cNvSpPr/>
                    <p:nvPr/>
                  </p:nvSpPr>
                  <p:spPr>
                    <a:xfrm rot="20713702">
                      <a:off x="40009" y="4714"/>
                      <a:ext cx="45353" cy="64611"/>
                    </a:xfrm>
                    <a:prstGeom prst="rect">
                      <a:avLst/>
                    </a:prstGeom>
                    <a:solidFill>
                      <a:srgbClr val="FF0000"/>
                    </a:solidFill>
                    <a:ln w="12700" cap="flat">
                      <a:solidFill>
                        <a:srgbClr val="302C24"/>
                      </a:solidFill>
                      <a:prstDash val="solid"/>
                      <a:bevel/>
                    </a:ln>
                    <a:effectLst/>
                  </p:spPr>
                  <p:txBody>
                    <a:bodyPr wrap="square" lIns="50800" tIns="50800" rIns="50800" bIns="50800" numCol="1" anchor="ctr">
                      <a:noAutofit/>
                    </a:bodyPr>
                    <a:lstStyle/>
                    <a:p>
                      <a:pPr>
                        <a:defRPr>
                          <a:solidFill>
                            <a:srgbClr val="FFFFFF"/>
                          </a:solidFill>
                          <a:latin typeface="Helvetica Neue Light"/>
                          <a:ea typeface="Helvetica Neue Light"/>
                          <a:cs typeface="Helvetica Neue Light"/>
                          <a:sym typeface="Helvetica Neue Light"/>
                        </a:defRPr>
                      </a:pPr>
                      <a:endParaRPr/>
                    </a:p>
                  </p:txBody>
                </p:sp>
                <p:sp>
                  <p:nvSpPr>
                    <p:cNvPr id="506" name="Shape 506"/>
                    <p:cNvSpPr/>
                    <p:nvPr/>
                  </p:nvSpPr>
                  <p:spPr>
                    <a:xfrm rot="20713702">
                      <a:off x="7487" y="73896"/>
                      <a:ext cx="45354" cy="64612"/>
                    </a:xfrm>
                    <a:prstGeom prst="rect">
                      <a:avLst/>
                    </a:prstGeom>
                    <a:solidFill>
                      <a:srgbClr val="FF0000"/>
                    </a:solidFill>
                    <a:ln w="12700" cap="flat">
                      <a:solidFill>
                        <a:srgbClr val="302C24"/>
                      </a:solidFill>
                      <a:prstDash val="solid"/>
                      <a:bevel/>
                    </a:ln>
                    <a:effectLst/>
                  </p:spPr>
                  <p:txBody>
                    <a:bodyPr wrap="square" lIns="50800" tIns="50800" rIns="50800" bIns="50800" numCol="1" anchor="ctr">
                      <a:noAutofit/>
                    </a:bodyPr>
                    <a:lstStyle/>
                    <a:p>
                      <a:pPr>
                        <a:defRPr>
                          <a:solidFill>
                            <a:srgbClr val="FFFFFF"/>
                          </a:solidFill>
                          <a:latin typeface="Helvetica Neue Light"/>
                          <a:ea typeface="Helvetica Neue Light"/>
                          <a:cs typeface="Helvetica Neue Light"/>
                          <a:sym typeface="Helvetica Neue Light"/>
                        </a:defRPr>
                      </a:pPr>
                      <a:endParaRPr/>
                    </a:p>
                  </p:txBody>
                </p:sp>
              </p:grpSp>
            </p:grpSp>
            <p:grpSp>
              <p:nvGrpSpPr>
                <p:cNvPr id="515" name="Group 515"/>
                <p:cNvGrpSpPr/>
                <p:nvPr/>
              </p:nvGrpSpPr>
              <p:grpSpPr>
                <a:xfrm>
                  <a:off x="65489" y="216936"/>
                  <a:ext cx="124916" cy="254471"/>
                  <a:chOff x="0" y="0"/>
                  <a:chExt cx="124915" cy="254469"/>
                </a:xfrm>
              </p:grpSpPr>
              <p:grpSp>
                <p:nvGrpSpPr>
                  <p:cNvPr id="511" name="Group 511"/>
                  <p:cNvGrpSpPr/>
                  <p:nvPr/>
                </p:nvGrpSpPr>
                <p:grpSpPr>
                  <a:xfrm>
                    <a:off x="-1" y="-1"/>
                    <a:ext cx="92851" cy="143223"/>
                    <a:chOff x="0" y="0"/>
                    <a:chExt cx="92849" cy="143221"/>
                  </a:xfrm>
                </p:grpSpPr>
                <p:sp>
                  <p:nvSpPr>
                    <p:cNvPr id="509" name="Shape 509"/>
                    <p:cNvSpPr/>
                    <p:nvPr/>
                  </p:nvSpPr>
                  <p:spPr>
                    <a:xfrm rot="20713702">
                      <a:off x="40009" y="4714"/>
                      <a:ext cx="45353" cy="64611"/>
                    </a:xfrm>
                    <a:prstGeom prst="rect">
                      <a:avLst/>
                    </a:prstGeom>
                    <a:solidFill>
                      <a:srgbClr val="FF0000"/>
                    </a:solidFill>
                    <a:ln w="12700" cap="flat">
                      <a:solidFill>
                        <a:srgbClr val="302C24"/>
                      </a:solidFill>
                      <a:prstDash val="solid"/>
                      <a:bevel/>
                    </a:ln>
                    <a:effectLst/>
                  </p:spPr>
                  <p:txBody>
                    <a:bodyPr wrap="square" lIns="50800" tIns="50800" rIns="50800" bIns="50800" numCol="1" anchor="ctr">
                      <a:noAutofit/>
                    </a:bodyPr>
                    <a:lstStyle/>
                    <a:p>
                      <a:pPr>
                        <a:defRPr>
                          <a:solidFill>
                            <a:srgbClr val="FFFFFF"/>
                          </a:solidFill>
                          <a:latin typeface="Helvetica Neue Light"/>
                          <a:ea typeface="Helvetica Neue Light"/>
                          <a:cs typeface="Helvetica Neue Light"/>
                          <a:sym typeface="Helvetica Neue Light"/>
                        </a:defRPr>
                      </a:pPr>
                      <a:endParaRPr/>
                    </a:p>
                  </p:txBody>
                </p:sp>
                <p:sp>
                  <p:nvSpPr>
                    <p:cNvPr id="510" name="Shape 510"/>
                    <p:cNvSpPr/>
                    <p:nvPr/>
                  </p:nvSpPr>
                  <p:spPr>
                    <a:xfrm rot="20713702">
                      <a:off x="7487" y="73896"/>
                      <a:ext cx="45354" cy="64612"/>
                    </a:xfrm>
                    <a:prstGeom prst="rect">
                      <a:avLst/>
                    </a:prstGeom>
                    <a:solidFill>
                      <a:srgbClr val="FF0000"/>
                    </a:solidFill>
                    <a:ln w="12700" cap="flat">
                      <a:solidFill>
                        <a:srgbClr val="302C24"/>
                      </a:solidFill>
                      <a:prstDash val="solid"/>
                      <a:bevel/>
                    </a:ln>
                    <a:effectLst/>
                  </p:spPr>
                  <p:txBody>
                    <a:bodyPr wrap="square" lIns="50800" tIns="50800" rIns="50800" bIns="50800" numCol="1" anchor="ctr">
                      <a:noAutofit/>
                    </a:bodyPr>
                    <a:lstStyle/>
                    <a:p>
                      <a:pPr>
                        <a:defRPr>
                          <a:solidFill>
                            <a:srgbClr val="FFFFFF"/>
                          </a:solidFill>
                          <a:latin typeface="Helvetica Neue Light"/>
                          <a:ea typeface="Helvetica Neue Light"/>
                          <a:cs typeface="Helvetica Neue Light"/>
                          <a:sym typeface="Helvetica Neue Light"/>
                        </a:defRPr>
                      </a:pPr>
                      <a:endParaRPr/>
                    </a:p>
                  </p:txBody>
                </p:sp>
              </p:grpSp>
              <p:grpSp>
                <p:nvGrpSpPr>
                  <p:cNvPr id="514" name="Group 514"/>
                  <p:cNvGrpSpPr/>
                  <p:nvPr/>
                </p:nvGrpSpPr>
                <p:grpSpPr>
                  <a:xfrm>
                    <a:off x="32066" y="111248"/>
                    <a:ext cx="92850" cy="143222"/>
                    <a:chOff x="0" y="0"/>
                    <a:chExt cx="92849" cy="143221"/>
                  </a:xfrm>
                </p:grpSpPr>
                <p:sp>
                  <p:nvSpPr>
                    <p:cNvPr id="512" name="Shape 512"/>
                    <p:cNvSpPr/>
                    <p:nvPr/>
                  </p:nvSpPr>
                  <p:spPr>
                    <a:xfrm rot="20713702">
                      <a:off x="40009" y="4714"/>
                      <a:ext cx="45353" cy="64611"/>
                    </a:xfrm>
                    <a:prstGeom prst="rect">
                      <a:avLst/>
                    </a:prstGeom>
                    <a:solidFill>
                      <a:srgbClr val="FF0000"/>
                    </a:solidFill>
                    <a:ln w="12700" cap="flat">
                      <a:solidFill>
                        <a:srgbClr val="302C24"/>
                      </a:solidFill>
                      <a:prstDash val="solid"/>
                      <a:bevel/>
                    </a:ln>
                    <a:effectLst/>
                  </p:spPr>
                  <p:txBody>
                    <a:bodyPr wrap="square" lIns="50800" tIns="50800" rIns="50800" bIns="50800" numCol="1" anchor="ctr">
                      <a:noAutofit/>
                    </a:bodyPr>
                    <a:lstStyle/>
                    <a:p>
                      <a:pPr>
                        <a:defRPr>
                          <a:solidFill>
                            <a:srgbClr val="FFFFFF"/>
                          </a:solidFill>
                          <a:latin typeface="Helvetica Neue Light"/>
                          <a:ea typeface="Helvetica Neue Light"/>
                          <a:cs typeface="Helvetica Neue Light"/>
                          <a:sym typeface="Helvetica Neue Light"/>
                        </a:defRPr>
                      </a:pPr>
                      <a:endParaRPr/>
                    </a:p>
                  </p:txBody>
                </p:sp>
                <p:sp>
                  <p:nvSpPr>
                    <p:cNvPr id="513" name="Shape 513"/>
                    <p:cNvSpPr/>
                    <p:nvPr/>
                  </p:nvSpPr>
                  <p:spPr>
                    <a:xfrm rot="20713702">
                      <a:off x="7487" y="73896"/>
                      <a:ext cx="45354" cy="64612"/>
                    </a:xfrm>
                    <a:prstGeom prst="rect">
                      <a:avLst/>
                    </a:prstGeom>
                    <a:solidFill>
                      <a:srgbClr val="FF0000"/>
                    </a:solidFill>
                    <a:ln w="12700" cap="flat">
                      <a:solidFill>
                        <a:srgbClr val="302C24"/>
                      </a:solidFill>
                      <a:prstDash val="solid"/>
                      <a:bevel/>
                    </a:ln>
                    <a:effectLst/>
                  </p:spPr>
                  <p:txBody>
                    <a:bodyPr wrap="square" lIns="50800" tIns="50800" rIns="50800" bIns="50800" numCol="1" anchor="ctr">
                      <a:noAutofit/>
                    </a:bodyPr>
                    <a:lstStyle/>
                    <a:p>
                      <a:pPr>
                        <a:defRPr>
                          <a:solidFill>
                            <a:srgbClr val="FFFFFF"/>
                          </a:solidFill>
                          <a:latin typeface="Helvetica Neue Light"/>
                          <a:ea typeface="Helvetica Neue Light"/>
                          <a:cs typeface="Helvetica Neue Light"/>
                          <a:sym typeface="Helvetica Neue Light"/>
                        </a:defRPr>
                      </a:pPr>
                      <a:endParaRPr/>
                    </a:p>
                  </p:txBody>
                </p:sp>
              </p:grpSp>
            </p:grpSp>
          </p:grpSp>
        </p:grpSp>
        <p:sp>
          <p:nvSpPr>
            <p:cNvPr id="518" name="Shape 518"/>
            <p:cNvSpPr/>
            <p:nvPr/>
          </p:nvSpPr>
          <p:spPr>
            <a:xfrm>
              <a:off x="4930480" y="1408181"/>
              <a:ext cx="60945" cy="257724"/>
            </a:xfrm>
            <a:prstGeom prst="rect">
              <a:avLst/>
            </a:prstGeom>
            <a:solidFill>
              <a:srgbClr val="C6B178"/>
            </a:solidFill>
            <a:ln w="12700" cap="flat">
              <a:solidFill>
                <a:srgbClr val="302C24"/>
              </a:solidFill>
              <a:prstDash val="solid"/>
              <a:bevel/>
            </a:ln>
            <a:effectLst/>
          </p:spPr>
          <p:txBody>
            <a:bodyPr wrap="square" lIns="50800" tIns="50800" rIns="50800" bIns="50800" numCol="1" anchor="ctr">
              <a:noAutofit/>
            </a:bodyPr>
            <a:lstStyle/>
            <a:p>
              <a:pPr>
                <a:defRPr>
                  <a:solidFill>
                    <a:srgbClr val="FFFFFF"/>
                  </a:solidFill>
                  <a:latin typeface="Helvetica Neue Light"/>
                  <a:ea typeface="Helvetica Neue Light"/>
                  <a:cs typeface="Helvetica Neue Light"/>
                  <a:sym typeface="Helvetica Neue Light"/>
                </a:defRPr>
              </a:pPr>
              <a:endParaRPr/>
            </a:p>
          </p:txBody>
        </p:sp>
        <p:sp>
          <p:nvSpPr>
            <p:cNvPr id="519" name="Shape 519"/>
            <p:cNvSpPr/>
            <p:nvPr/>
          </p:nvSpPr>
          <p:spPr>
            <a:xfrm>
              <a:off x="4812804" y="1461395"/>
              <a:ext cx="60944" cy="160958"/>
            </a:xfrm>
            <a:prstGeom prst="rect">
              <a:avLst/>
            </a:prstGeom>
            <a:solidFill>
              <a:srgbClr val="C6B178"/>
            </a:solidFill>
            <a:ln w="12700" cap="flat">
              <a:solidFill>
                <a:srgbClr val="302C24"/>
              </a:solidFill>
              <a:prstDash val="solid"/>
              <a:bevel/>
            </a:ln>
            <a:effectLst/>
          </p:spPr>
          <p:txBody>
            <a:bodyPr wrap="square" lIns="50800" tIns="50800" rIns="50800" bIns="50800" numCol="1" anchor="ctr">
              <a:noAutofit/>
            </a:bodyPr>
            <a:lstStyle/>
            <a:p>
              <a:pPr>
                <a:defRPr>
                  <a:solidFill>
                    <a:srgbClr val="FFFFFF"/>
                  </a:solidFill>
                  <a:latin typeface="Helvetica Neue Light"/>
                  <a:ea typeface="Helvetica Neue Light"/>
                  <a:cs typeface="Helvetica Neue Light"/>
                  <a:sym typeface="Helvetica Neue Light"/>
                </a:defRPr>
              </a:pPr>
              <a:endParaRPr/>
            </a:p>
          </p:txBody>
        </p:sp>
        <p:sp>
          <p:nvSpPr>
            <p:cNvPr id="520" name="Shape 520"/>
            <p:cNvSpPr/>
            <p:nvPr/>
          </p:nvSpPr>
          <p:spPr>
            <a:xfrm>
              <a:off x="3958250" y="1493698"/>
              <a:ext cx="60945" cy="87451"/>
            </a:xfrm>
            <a:prstGeom prst="rect">
              <a:avLst/>
            </a:prstGeom>
            <a:solidFill>
              <a:srgbClr val="867099"/>
            </a:solidFill>
            <a:ln w="12700" cap="flat">
              <a:solidFill>
                <a:srgbClr val="302C24"/>
              </a:solidFill>
              <a:prstDash val="solid"/>
              <a:bevel/>
            </a:ln>
            <a:effectLst/>
          </p:spPr>
          <p:txBody>
            <a:bodyPr wrap="square" lIns="50800" tIns="50800" rIns="50800" bIns="50800" numCol="1" anchor="ctr">
              <a:noAutofit/>
            </a:bodyPr>
            <a:lstStyle/>
            <a:p>
              <a:pPr>
                <a:defRPr>
                  <a:solidFill>
                    <a:srgbClr val="FFFFFF"/>
                  </a:solidFill>
                  <a:latin typeface="Helvetica Neue Light"/>
                  <a:ea typeface="Helvetica Neue Light"/>
                  <a:cs typeface="Helvetica Neue Light"/>
                  <a:sym typeface="Helvetica Neue Light"/>
                </a:defRPr>
              </a:pPr>
              <a:endParaRPr/>
            </a:p>
          </p:txBody>
        </p:sp>
        <p:sp>
          <p:nvSpPr>
            <p:cNvPr id="521" name="Shape 521"/>
            <p:cNvSpPr/>
            <p:nvPr/>
          </p:nvSpPr>
          <p:spPr>
            <a:xfrm>
              <a:off x="4249147" y="1408181"/>
              <a:ext cx="40325" cy="257724"/>
            </a:xfrm>
            <a:prstGeom prst="rect">
              <a:avLst/>
            </a:prstGeom>
            <a:solidFill>
              <a:srgbClr val="9C5B14"/>
            </a:solidFill>
            <a:ln w="12700" cap="flat">
              <a:solidFill>
                <a:srgbClr val="302C24"/>
              </a:solidFill>
              <a:prstDash val="solid"/>
              <a:bevel/>
            </a:ln>
            <a:effectLst/>
          </p:spPr>
          <p:txBody>
            <a:bodyPr wrap="square" lIns="50800" tIns="50800" rIns="50800" bIns="50800" numCol="1" anchor="ctr">
              <a:noAutofit/>
            </a:bodyPr>
            <a:lstStyle/>
            <a:p>
              <a:pPr>
                <a:defRPr>
                  <a:solidFill>
                    <a:srgbClr val="FFFFFF"/>
                  </a:solidFill>
                  <a:latin typeface="Helvetica Neue Light"/>
                  <a:ea typeface="Helvetica Neue Light"/>
                  <a:cs typeface="Helvetica Neue Light"/>
                  <a:sym typeface="Helvetica Neue Light"/>
                </a:defRPr>
              </a:pPr>
              <a:endParaRPr/>
            </a:p>
          </p:txBody>
        </p:sp>
        <p:sp>
          <p:nvSpPr>
            <p:cNvPr id="522" name="Shape 522"/>
            <p:cNvSpPr/>
            <p:nvPr/>
          </p:nvSpPr>
          <p:spPr>
            <a:xfrm>
              <a:off x="4559048" y="1408181"/>
              <a:ext cx="40325" cy="257724"/>
            </a:xfrm>
            <a:prstGeom prst="rect">
              <a:avLst/>
            </a:prstGeom>
            <a:solidFill>
              <a:srgbClr val="9C5B14"/>
            </a:solidFill>
            <a:ln w="12700" cap="flat">
              <a:solidFill>
                <a:srgbClr val="302C24"/>
              </a:solidFill>
              <a:prstDash val="solid"/>
              <a:bevel/>
            </a:ln>
            <a:effectLst/>
          </p:spPr>
          <p:txBody>
            <a:bodyPr wrap="square" lIns="50800" tIns="50800" rIns="50800" bIns="50800" numCol="1" anchor="ctr">
              <a:noAutofit/>
            </a:bodyPr>
            <a:lstStyle/>
            <a:p>
              <a:pPr>
                <a:defRPr>
                  <a:solidFill>
                    <a:srgbClr val="FFFFFF"/>
                  </a:solidFill>
                  <a:latin typeface="Helvetica Neue Light"/>
                  <a:ea typeface="Helvetica Neue Light"/>
                  <a:cs typeface="Helvetica Neue Light"/>
                  <a:sym typeface="Helvetica Neue Light"/>
                </a:defRPr>
              </a:pPr>
              <a:endParaRPr/>
            </a:p>
          </p:txBody>
        </p:sp>
        <p:sp>
          <p:nvSpPr>
            <p:cNvPr id="523" name="Shape 523"/>
            <p:cNvSpPr/>
            <p:nvPr/>
          </p:nvSpPr>
          <p:spPr>
            <a:xfrm>
              <a:off x="4368724" y="1113981"/>
              <a:ext cx="94551" cy="850438"/>
            </a:xfrm>
            <a:prstGeom prst="rect">
              <a:avLst/>
            </a:prstGeom>
            <a:solidFill>
              <a:srgbClr val="FE7797"/>
            </a:solidFill>
            <a:ln w="12700" cap="flat">
              <a:solidFill>
                <a:srgbClr val="302C24"/>
              </a:solidFill>
              <a:prstDash val="solid"/>
              <a:bevel/>
            </a:ln>
            <a:effectLst/>
          </p:spPr>
          <p:txBody>
            <a:bodyPr wrap="square" lIns="50800" tIns="50800" rIns="50800" bIns="50800" numCol="1" anchor="ctr">
              <a:noAutofit/>
            </a:bodyPr>
            <a:lstStyle/>
            <a:p>
              <a:pPr>
                <a:defRPr>
                  <a:solidFill>
                    <a:srgbClr val="FFFFFF"/>
                  </a:solidFill>
                  <a:latin typeface="Helvetica Neue Light"/>
                  <a:ea typeface="Helvetica Neue Light"/>
                  <a:cs typeface="Helvetica Neue Light"/>
                  <a:sym typeface="Helvetica Neue Light"/>
                </a:defRPr>
              </a:pPr>
              <a:endParaRPr/>
            </a:p>
          </p:txBody>
        </p:sp>
        <p:sp>
          <p:nvSpPr>
            <p:cNvPr id="524" name="Shape 524"/>
            <p:cNvSpPr/>
            <p:nvPr/>
          </p:nvSpPr>
          <p:spPr>
            <a:xfrm>
              <a:off x="3213256" y="1453051"/>
              <a:ext cx="40324" cy="170892"/>
            </a:xfrm>
            <a:prstGeom prst="rect">
              <a:avLst/>
            </a:prstGeom>
            <a:solidFill>
              <a:srgbClr val="FF0000"/>
            </a:solidFill>
            <a:ln w="12700" cap="flat">
              <a:solidFill>
                <a:srgbClr val="302C24"/>
              </a:solidFill>
              <a:prstDash val="solid"/>
              <a:bevel/>
            </a:ln>
            <a:effectLst/>
          </p:spPr>
          <p:txBody>
            <a:bodyPr wrap="square" lIns="50800" tIns="50800" rIns="50800" bIns="50800" numCol="1" anchor="ctr">
              <a:noAutofit/>
            </a:bodyPr>
            <a:lstStyle/>
            <a:p>
              <a:pPr>
                <a:defRPr>
                  <a:solidFill>
                    <a:srgbClr val="FFFFFF"/>
                  </a:solidFill>
                  <a:latin typeface="Helvetica Neue Light"/>
                  <a:ea typeface="Helvetica Neue Light"/>
                  <a:cs typeface="Helvetica Neue Light"/>
                  <a:sym typeface="Helvetica Neue Light"/>
                </a:defRPr>
              </a:pPr>
              <a:endParaRPr/>
            </a:p>
          </p:txBody>
        </p:sp>
        <p:sp>
          <p:nvSpPr>
            <p:cNvPr id="525" name="Shape 525"/>
            <p:cNvSpPr/>
            <p:nvPr/>
          </p:nvSpPr>
          <p:spPr>
            <a:xfrm>
              <a:off x="3782860" y="1428762"/>
              <a:ext cx="40325" cy="218757"/>
            </a:xfrm>
            <a:prstGeom prst="rect">
              <a:avLst/>
            </a:prstGeom>
            <a:solidFill>
              <a:srgbClr val="78AA5D"/>
            </a:solidFill>
            <a:ln w="12700" cap="flat">
              <a:solidFill>
                <a:srgbClr val="302C24"/>
              </a:solidFill>
              <a:prstDash val="solid"/>
              <a:bevel/>
            </a:ln>
            <a:effectLst/>
          </p:spPr>
          <p:txBody>
            <a:bodyPr wrap="square" lIns="50800" tIns="50800" rIns="50800" bIns="50800" numCol="1" anchor="ctr">
              <a:noAutofit/>
            </a:bodyPr>
            <a:lstStyle/>
            <a:p>
              <a:pPr>
                <a:defRPr>
                  <a:solidFill>
                    <a:srgbClr val="FFFFFF"/>
                  </a:solidFill>
                  <a:latin typeface="Helvetica Neue Light"/>
                  <a:ea typeface="Helvetica Neue Light"/>
                  <a:cs typeface="Helvetica Neue Light"/>
                  <a:sym typeface="Helvetica Neue Light"/>
                </a:defRPr>
              </a:pPr>
              <a:endParaRPr/>
            </a:p>
          </p:txBody>
        </p:sp>
        <p:sp>
          <p:nvSpPr>
            <p:cNvPr id="526" name="Shape 526"/>
            <p:cNvSpPr/>
            <p:nvPr/>
          </p:nvSpPr>
          <p:spPr>
            <a:xfrm>
              <a:off x="3583089" y="1408181"/>
              <a:ext cx="60944" cy="257724"/>
            </a:xfrm>
            <a:prstGeom prst="rect">
              <a:avLst/>
            </a:prstGeom>
            <a:solidFill>
              <a:srgbClr val="C6B178"/>
            </a:solidFill>
            <a:ln w="12700" cap="flat">
              <a:solidFill>
                <a:srgbClr val="302C24"/>
              </a:solidFill>
              <a:prstDash val="solid"/>
              <a:bevel/>
            </a:ln>
            <a:effectLst/>
          </p:spPr>
          <p:txBody>
            <a:bodyPr wrap="square" lIns="50800" tIns="50800" rIns="50800" bIns="50800" numCol="1" anchor="ctr">
              <a:noAutofit/>
            </a:bodyPr>
            <a:lstStyle/>
            <a:p>
              <a:pPr>
                <a:defRPr>
                  <a:solidFill>
                    <a:srgbClr val="FFFFFF"/>
                  </a:solidFill>
                  <a:latin typeface="Helvetica Neue Light"/>
                  <a:ea typeface="Helvetica Neue Light"/>
                  <a:cs typeface="Helvetica Neue Light"/>
                  <a:sym typeface="Helvetica Neue Light"/>
                </a:defRPr>
              </a:pPr>
              <a:endParaRPr/>
            </a:p>
          </p:txBody>
        </p:sp>
        <p:sp>
          <p:nvSpPr>
            <p:cNvPr id="527" name="Shape 527"/>
            <p:cNvSpPr/>
            <p:nvPr/>
          </p:nvSpPr>
          <p:spPr>
            <a:xfrm>
              <a:off x="3465413" y="1408180"/>
              <a:ext cx="60944" cy="257724"/>
            </a:xfrm>
            <a:prstGeom prst="rect">
              <a:avLst/>
            </a:prstGeom>
            <a:solidFill>
              <a:srgbClr val="C6B178"/>
            </a:solidFill>
            <a:ln w="12700" cap="flat">
              <a:solidFill>
                <a:srgbClr val="302C24"/>
              </a:solidFill>
              <a:prstDash val="solid"/>
              <a:bevel/>
            </a:ln>
            <a:effectLst/>
          </p:spPr>
          <p:txBody>
            <a:bodyPr wrap="square" lIns="50800" tIns="50800" rIns="50800" bIns="50800" numCol="1" anchor="ctr">
              <a:noAutofit/>
            </a:bodyPr>
            <a:lstStyle/>
            <a:p>
              <a:pPr>
                <a:defRPr>
                  <a:solidFill>
                    <a:srgbClr val="FFFFFF"/>
                  </a:solidFill>
                  <a:latin typeface="Helvetica Neue Light"/>
                  <a:ea typeface="Helvetica Neue Light"/>
                  <a:cs typeface="Helvetica Neue Light"/>
                  <a:sym typeface="Helvetica Neue Light"/>
                </a:defRPr>
              </a:pPr>
              <a:endParaRPr/>
            </a:p>
          </p:txBody>
        </p:sp>
        <p:sp>
          <p:nvSpPr>
            <p:cNvPr id="528" name="Shape 528"/>
            <p:cNvSpPr/>
            <p:nvPr/>
          </p:nvSpPr>
          <p:spPr>
            <a:xfrm>
              <a:off x="2420182" y="1169170"/>
              <a:ext cx="94551" cy="721665"/>
            </a:xfrm>
            <a:prstGeom prst="rect">
              <a:avLst/>
            </a:prstGeom>
            <a:solidFill>
              <a:srgbClr val="AAD1D7"/>
            </a:solidFill>
            <a:ln w="12700" cap="flat">
              <a:solidFill>
                <a:srgbClr val="302C24"/>
              </a:solidFill>
              <a:prstDash val="solid"/>
              <a:bevel/>
            </a:ln>
            <a:effectLst/>
          </p:spPr>
          <p:txBody>
            <a:bodyPr wrap="square" lIns="50800" tIns="50800" rIns="50800" bIns="50800" numCol="1" anchor="ctr">
              <a:noAutofit/>
            </a:bodyPr>
            <a:lstStyle/>
            <a:p>
              <a:pPr>
                <a:defRPr>
                  <a:solidFill>
                    <a:srgbClr val="FFFFFF"/>
                  </a:solidFill>
                  <a:latin typeface="Helvetica Neue Light"/>
                  <a:ea typeface="Helvetica Neue Light"/>
                  <a:cs typeface="Helvetica Neue Light"/>
                  <a:sym typeface="Helvetica Neue Light"/>
                </a:defRPr>
              </a:pPr>
              <a:endParaRPr/>
            </a:p>
          </p:txBody>
        </p:sp>
        <p:sp>
          <p:nvSpPr>
            <p:cNvPr id="529" name="Shape 529"/>
            <p:cNvSpPr/>
            <p:nvPr/>
          </p:nvSpPr>
          <p:spPr>
            <a:xfrm>
              <a:off x="2914124" y="1177982"/>
              <a:ext cx="94551" cy="721665"/>
            </a:xfrm>
            <a:prstGeom prst="rect">
              <a:avLst/>
            </a:prstGeom>
            <a:solidFill>
              <a:srgbClr val="AAD1D7"/>
            </a:solidFill>
            <a:ln w="12700" cap="flat">
              <a:solidFill>
                <a:srgbClr val="302C24"/>
              </a:solidFill>
              <a:prstDash val="solid"/>
              <a:bevel/>
            </a:ln>
            <a:effectLst/>
          </p:spPr>
          <p:txBody>
            <a:bodyPr wrap="square" lIns="50800" tIns="50800" rIns="50800" bIns="50800" numCol="1" anchor="ctr">
              <a:noAutofit/>
            </a:bodyPr>
            <a:lstStyle/>
            <a:p>
              <a:pPr>
                <a:defRPr>
                  <a:solidFill>
                    <a:srgbClr val="FFFFFF"/>
                  </a:solidFill>
                  <a:latin typeface="Helvetica Neue Light"/>
                  <a:ea typeface="Helvetica Neue Light"/>
                  <a:cs typeface="Helvetica Neue Light"/>
                  <a:sym typeface="Helvetica Neue Light"/>
                </a:defRPr>
              </a:pPr>
              <a:endParaRPr/>
            </a:p>
          </p:txBody>
        </p:sp>
        <p:sp>
          <p:nvSpPr>
            <p:cNvPr id="530" name="Shape 530"/>
            <p:cNvSpPr/>
            <p:nvPr/>
          </p:nvSpPr>
          <p:spPr>
            <a:xfrm>
              <a:off x="2585194" y="1366669"/>
              <a:ext cx="250679" cy="116719"/>
            </a:xfrm>
            <a:prstGeom prst="rect">
              <a:avLst/>
            </a:prstGeom>
            <a:solidFill>
              <a:srgbClr val="857A64"/>
            </a:solidFill>
            <a:ln w="12700" cap="flat">
              <a:solidFill>
                <a:srgbClr val="302C24"/>
              </a:solidFill>
              <a:prstDash val="solid"/>
              <a:bevel/>
            </a:ln>
            <a:effectLst/>
          </p:spPr>
          <p:txBody>
            <a:bodyPr wrap="square" lIns="50800" tIns="50800" rIns="50800" bIns="50800" numCol="1" anchor="ctr">
              <a:noAutofit/>
            </a:bodyPr>
            <a:lstStyle/>
            <a:p>
              <a:pPr>
                <a:defRPr>
                  <a:solidFill>
                    <a:srgbClr val="FFFFFF"/>
                  </a:solidFill>
                  <a:latin typeface="Helvetica Neue Light"/>
                  <a:ea typeface="Helvetica Neue Light"/>
                  <a:cs typeface="Helvetica Neue Light"/>
                  <a:sym typeface="Helvetica Neue Light"/>
                </a:defRPr>
              </a:pPr>
              <a:endParaRPr/>
            </a:p>
          </p:txBody>
        </p:sp>
        <p:sp>
          <p:nvSpPr>
            <p:cNvPr id="531" name="Shape 531"/>
            <p:cNvSpPr/>
            <p:nvPr/>
          </p:nvSpPr>
          <p:spPr>
            <a:xfrm>
              <a:off x="2586744" y="1587139"/>
              <a:ext cx="250678" cy="116719"/>
            </a:xfrm>
            <a:prstGeom prst="rect">
              <a:avLst/>
            </a:prstGeom>
            <a:solidFill>
              <a:srgbClr val="857A64"/>
            </a:solidFill>
            <a:ln w="12700" cap="flat">
              <a:solidFill>
                <a:srgbClr val="302C24"/>
              </a:solidFill>
              <a:prstDash val="solid"/>
              <a:bevel/>
            </a:ln>
            <a:effectLst/>
          </p:spPr>
          <p:txBody>
            <a:bodyPr wrap="square" lIns="50800" tIns="50800" rIns="50800" bIns="50800" numCol="1" anchor="ctr">
              <a:noAutofit/>
            </a:bodyPr>
            <a:lstStyle/>
            <a:p>
              <a:pPr>
                <a:defRPr>
                  <a:solidFill>
                    <a:srgbClr val="FFFFFF"/>
                  </a:solidFill>
                  <a:latin typeface="Helvetica Neue Light"/>
                  <a:ea typeface="Helvetica Neue Light"/>
                  <a:cs typeface="Helvetica Neue Light"/>
                  <a:sym typeface="Helvetica Neue Light"/>
                </a:defRPr>
              </a:pPr>
              <a:endParaRPr/>
            </a:p>
          </p:txBody>
        </p:sp>
        <p:sp>
          <p:nvSpPr>
            <p:cNvPr id="532" name="Shape 532"/>
            <p:cNvSpPr/>
            <p:nvPr/>
          </p:nvSpPr>
          <p:spPr>
            <a:xfrm>
              <a:off x="401854" y="1455678"/>
              <a:ext cx="40324" cy="170893"/>
            </a:xfrm>
            <a:prstGeom prst="rect">
              <a:avLst/>
            </a:prstGeom>
            <a:solidFill>
              <a:srgbClr val="FF0000"/>
            </a:solidFill>
            <a:ln w="12700" cap="flat">
              <a:solidFill>
                <a:srgbClr val="302C24"/>
              </a:solidFill>
              <a:prstDash val="solid"/>
              <a:bevel/>
            </a:ln>
            <a:effectLst/>
          </p:spPr>
          <p:txBody>
            <a:bodyPr wrap="square" lIns="50800" tIns="50800" rIns="50800" bIns="50800" numCol="1" anchor="ctr">
              <a:noAutofit/>
            </a:bodyPr>
            <a:lstStyle/>
            <a:p>
              <a:pPr>
                <a:defRPr>
                  <a:solidFill>
                    <a:srgbClr val="FFFFFF"/>
                  </a:solidFill>
                  <a:latin typeface="Helvetica Neue Light"/>
                  <a:ea typeface="Helvetica Neue Light"/>
                  <a:cs typeface="Helvetica Neue Light"/>
                  <a:sym typeface="Helvetica Neue Light"/>
                </a:defRPr>
              </a:pPr>
              <a:endParaRPr/>
            </a:p>
          </p:txBody>
        </p:sp>
        <p:sp>
          <p:nvSpPr>
            <p:cNvPr id="533" name="Shape 533"/>
            <p:cNvSpPr/>
            <p:nvPr/>
          </p:nvSpPr>
          <p:spPr>
            <a:xfrm>
              <a:off x="609038" y="1339696"/>
              <a:ext cx="40325" cy="387380"/>
            </a:xfrm>
            <a:prstGeom prst="rect">
              <a:avLst/>
            </a:prstGeom>
            <a:solidFill>
              <a:srgbClr val="78AA5D"/>
            </a:solidFill>
            <a:ln w="12700" cap="flat">
              <a:solidFill>
                <a:srgbClr val="302C24"/>
              </a:solidFill>
              <a:prstDash val="solid"/>
              <a:bevel/>
            </a:ln>
            <a:effectLst/>
          </p:spPr>
          <p:txBody>
            <a:bodyPr wrap="square" lIns="50800" tIns="50800" rIns="50800" bIns="50800" numCol="1" anchor="ctr">
              <a:noAutofit/>
            </a:bodyPr>
            <a:lstStyle/>
            <a:p>
              <a:pPr>
                <a:defRPr>
                  <a:solidFill>
                    <a:srgbClr val="FFFFFF"/>
                  </a:solidFill>
                  <a:latin typeface="Helvetica Neue Light"/>
                  <a:ea typeface="Helvetica Neue Light"/>
                  <a:cs typeface="Helvetica Neue Light"/>
                  <a:sym typeface="Helvetica Neue Light"/>
                </a:defRPr>
              </a:pPr>
              <a:endParaRPr/>
            </a:p>
          </p:txBody>
        </p:sp>
        <p:sp>
          <p:nvSpPr>
            <p:cNvPr id="534" name="Shape 534"/>
            <p:cNvSpPr/>
            <p:nvPr/>
          </p:nvSpPr>
          <p:spPr>
            <a:xfrm>
              <a:off x="837602" y="1241066"/>
              <a:ext cx="1372179" cy="591954"/>
            </a:xfrm>
            <a:prstGeom prst="rect">
              <a:avLst/>
            </a:prstGeom>
            <a:solidFill>
              <a:srgbClr val="008000"/>
            </a:solidFill>
            <a:ln w="12700" cap="flat">
              <a:solidFill>
                <a:srgbClr val="302C24"/>
              </a:solidFill>
              <a:prstDash val="solid"/>
              <a:bevel/>
            </a:ln>
            <a:effectLst/>
          </p:spPr>
          <p:txBody>
            <a:bodyPr wrap="square" lIns="50800" tIns="50800" rIns="50800" bIns="50800" numCol="1" anchor="ctr">
              <a:noAutofit/>
            </a:bodyPr>
            <a:lstStyle/>
            <a:p>
              <a:pPr>
                <a:defRPr>
                  <a:solidFill>
                    <a:srgbClr val="FFFFFF"/>
                  </a:solidFill>
                  <a:latin typeface="Helvetica Neue Light"/>
                  <a:ea typeface="Helvetica Neue Light"/>
                  <a:cs typeface="Helvetica Neue Light"/>
                  <a:sym typeface="Helvetica Neue Light"/>
                </a:defRPr>
              </a:pPr>
              <a:endParaRPr/>
            </a:p>
          </p:txBody>
        </p:sp>
        <p:grpSp>
          <p:nvGrpSpPr>
            <p:cNvPr id="538" name="Group 538"/>
            <p:cNvGrpSpPr/>
            <p:nvPr/>
          </p:nvGrpSpPr>
          <p:grpSpPr>
            <a:xfrm>
              <a:off x="3741667" y="938170"/>
              <a:ext cx="374194" cy="476083"/>
              <a:chOff x="0" y="0"/>
              <a:chExt cx="374193" cy="476082"/>
            </a:xfrm>
          </p:grpSpPr>
          <p:sp>
            <p:nvSpPr>
              <p:cNvPr id="535" name="Shape 535"/>
              <p:cNvSpPr/>
              <p:nvPr/>
            </p:nvSpPr>
            <p:spPr>
              <a:xfrm rot="19801646">
                <a:off x="208545" y="279105"/>
                <a:ext cx="130352" cy="176199"/>
              </a:xfrm>
              <a:prstGeom prst="rect">
                <a:avLst/>
              </a:prstGeom>
              <a:solidFill>
                <a:srgbClr val="F1EFE9"/>
              </a:solidFill>
              <a:ln w="12700" cap="flat">
                <a:solidFill>
                  <a:srgbClr val="302C24"/>
                </a:solidFill>
                <a:prstDash val="solid"/>
                <a:bevel/>
              </a:ln>
              <a:effectLst/>
            </p:spPr>
            <p:txBody>
              <a:bodyPr wrap="square" lIns="50800" tIns="50800" rIns="50800" bIns="50800" numCol="1" anchor="ctr">
                <a:noAutofit/>
              </a:bodyPr>
              <a:lstStyle/>
              <a:p>
                <a:pPr>
                  <a:defRPr>
                    <a:solidFill>
                      <a:srgbClr val="FFFFFF"/>
                    </a:solidFill>
                    <a:latin typeface="Helvetica Neue Light"/>
                    <a:ea typeface="Helvetica Neue Light"/>
                    <a:cs typeface="Helvetica Neue Light"/>
                    <a:sym typeface="Helvetica Neue Light"/>
                  </a:defRPr>
                </a:pPr>
                <a:endParaRPr/>
              </a:p>
            </p:txBody>
          </p:sp>
          <p:sp>
            <p:nvSpPr>
              <p:cNvPr id="536" name="Shape 536"/>
              <p:cNvSpPr/>
              <p:nvPr/>
            </p:nvSpPr>
            <p:spPr>
              <a:xfrm rot="19801646">
                <a:off x="30496" y="43243"/>
                <a:ext cx="221687" cy="181431"/>
              </a:xfrm>
              <a:prstGeom prst="rect">
                <a:avLst/>
              </a:prstGeom>
              <a:solidFill>
                <a:srgbClr val="F1EFE9"/>
              </a:solidFill>
              <a:ln w="12700" cap="flat">
                <a:solidFill>
                  <a:srgbClr val="302C24"/>
                </a:solidFill>
                <a:prstDash val="solid"/>
                <a:bevel/>
              </a:ln>
              <a:effectLst/>
            </p:spPr>
            <p:txBody>
              <a:bodyPr wrap="square" lIns="50800" tIns="50800" rIns="50800" bIns="50800" numCol="1" anchor="ctr">
                <a:noAutofit/>
              </a:bodyPr>
              <a:lstStyle/>
              <a:p>
                <a:pPr>
                  <a:defRPr>
                    <a:solidFill>
                      <a:srgbClr val="FFFFFF"/>
                    </a:solidFill>
                    <a:latin typeface="Helvetica Neue Light"/>
                    <a:ea typeface="Helvetica Neue Light"/>
                    <a:cs typeface="Helvetica Neue Light"/>
                    <a:sym typeface="Helvetica Neue Light"/>
                  </a:defRPr>
                </a:pPr>
                <a:endParaRPr/>
              </a:p>
            </p:txBody>
          </p:sp>
          <p:sp>
            <p:nvSpPr>
              <p:cNvPr id="537" name="Shape 537"/>
              <p:cNvSpPr/>
              <p:nvPr/>
            </p:nvSpPr>
            <p:spPr>
              <a:xfrm rot="19801646">
                <a:off x="181656" y="212650"/>
                <a:ext cx="58480" cy="78750"/>
              </a:xfrm>
              <a:prstGeom prst="rect">
                <a:avLst/>
              </a:prstGeom>
              <a:solidFill>
                <a:srgbClr val="F1EFE9"/>
              </a:solidFill>
              <a:ln w="12700" cap="flat">
                <a:solidFill>
                  <a:srgbClr val="302C24"/>
                </a:solidFill>
                <a:prstDash val="solid"/>
                <a:bevel/>
              </a:ln>
              <a:effectLst/>
            </p:spPr>
            <p:txBody>
              <a:bodyPr wrap="square" lIns="50800" tIns="50800" rIns="50800" bIns="50800" numCol="1" anchor="ctr">
                <a:noAutofit/>
              </a:bodyPr>
              <a:lstStyle/>
              <a:p>
                <a:pPr>
                  <a:defRPr>
                    <a:solidFill>
                      <a:srgbClr val="FFFFFF"/>
                    </a:solidFill>
                    <a:latin typeface="Helvetica Neue Light"/>
                    <a:ea typeface="Helvetica Neue Light"/>
                    <a:cs typeface="Helvetica Neue Light"/>
                    <a:sym typeface="Helvetica Neue Light"/>
                  </a:defRPr>
                </a:pPr>
                <a:endParaRPr/>
              </a:p>
            </p:txBody>
          </p:sp>
        </p:grpSp>
        <p:grpSp>
          <p:nvGrpSpPr>
            <p:cNvPr id="542" name="Group 542"/>
            <p:cNvGrpSpPr/>
            <p:nvPr/>
          </p:nvGrpSpPr>
          <p:grpSpPr>
            <a:xfrm>
              <a:off x="3750176" y="1700810"/>
              <a:ext cx="371734" cy="475837"/>
              <a:chOff x="0" y="0"/>
              <a:chExt cx="371733" cy="475835"/>
            </a:xfrm>
          </p:grpSpPr>
          <p:sp>
            <p:nvSpPr>
              <p:cNvPr id="539" name="Shape 539"/>
              <p:cNvSpPr/>
              <p:nvPr/>
            </p:nvSpPr>
            <p:spPr>
              <a:xfrm rot="12621218">
                <a:off x="205796" y="20859"/>
                <a:ext cx="130352" cy="176199"/>
              </a:xfrm>
              <a:prstGeom prst="rect">
                <a:avLst/>
              </a:prstGeom>
              <a:solidFill>
                <a:srgbClr val="F1EFE9"/>
              </a:solidFill>
              <a:ln w="12700" cap="flat">
                <a:solidFill>
                  <a:srgbClr val="302C24"/>
                </a:solidFill>
                <a:prstDash val="solid"/>
                <a:bevel/>
              </a:ln>
              <a:effectLst/>
            </p:spPr>
            <p:txBody>
              <a:bodyPr wrap="square" lIns="50800" tIns="50800" rIns="50800" bIns="50800" numCol="1" anchor="ctr">
                <a:noAutofit/>
              </a:bodyPr>
              <a:lstStyle/>
              <a:p>
                <a:pPr>
                  <a:defRPr>
                    <a:solidFill>
                      <a:srgbClr val="FFFFFF"/>
                    </a:solidFill>
                    <a:latin typeface="Helvetica Neue Light"/>
                    <a:ea typeface="Helvetica Neue Light"/>
                    <a:cs typeface="Helvetica Neue Light"/>
                    <a:sym typeface="Helvetica Neue Light"/>
                  </a:defRPr>
                </a:pPr>
                <a:endParaRPr/>
              </a:p>
            </p:txBody>
          </p:sp>
          <p:sp>
            <p:nvSpPr>
              <p:cNvPr id="540" name="Shape 540"/>
              <p:cNvSpPr/>
              <p:nvPr/>
            </p:nvSpPr>
            <p:spPr>
              <a:xfrm rot="12621218">
                <a:off x="30647" y="250828"/>
                <a:ext cx="221688" cy="181430"/>
              </a:xfrm>
              <a:prstGeom prst="rect">
                <a:avLst/>
              </a:prstGeom>
              <a:solidFill>
                <a:srgbClr val="F1EFE9"/>
              </a:solidFill>
              <a:ln w="12700" cap="flat">
                <a:solidFill>
                  <a:srgbClr val="302C24"/>
                </a:solidFill>
                <a:prstDash val="solid"/>
                <a:bevel/>
              </a:ln>
              <a:effectLst/>
            </p:spPr>
            <p:txBody>
              <a:bodyPr wrap="square" lIns="50800" tIns="50800" rIns="50800" bIns="50800" numCol="1" anchor="ctr">
                <a:noAutofit/>
              </a:bodyPr>
              <a:lstStyle/>
              <a:p>
                <a:pPr>
                  <a:defRPr>
                    <a:solidFill>
                      <a:srgbClr val="FFFFFF"/>
                    </a:solidFill>
                    <a:latin typeface="Helvetica Neue Light"/>
                    <a:ea typeface="Helvetica Neue Light"/>
                    <a:cs typeface="Helvetica Neue Light"/>
                    <a:sym typeface="Helvetica Neue Light"/>
                  </a:defRPr>
                </a:pPr>
                <a:endParaRPr/>
              </a:p>
            </p:txBody>
          </p:sp>
          <p:sp>
            <p:nvSpPr>
              <p:cNvPr id="541" name="Shape 541"/>
              <p:cNvSpPr/>
              <p:nvPr/>
            </p:nvSpPr>
            <p:spPr>
              <a:xfrm rot="12621218">
                <a:off x="180399" y="183283"/>
                <a:ext cx="58480" cy="78750"/>
              </a:xfrm>
              <a:prstGeom prst="rect">
                <a:avLst/>
              </a:prstGeom>
              <a:solidFill>
                <a:srgbClr val="F1EFE9"/>
              </a:solidFill>
              <a:ln w="12700" cap="flat">
                <a:solidFill>
                  <a:srgbClr val="302C24"/>
                </a:solidFill>
                <a:prstDash val="solid"/>
                <a:bevel/>
              </a:ln>
              <a:effectLst/>
            </p:spPr>
            <p:txBody>
              <a:bodyPr wrap="square" lIns="50800" tIns="50800" rIns="50800" bIns="50800" numCol="1" anchor="ctr">
                <a:noAutofit/>
              </a:bodyPr>
              <a:lstStyle/>
              <a:p>
                <a:pPr>
                  <a:defRPr>
                    <a:solidFill>
                      <a:srgbClr val="FFFFFF"/>
                    </a:solidFill>
                    <a:latin typeface="Helvetica Neue Light"/>
                    <a:ea typeface="Helvetica Neue Light"/>
                    <a:cs typeface="Helvetica Neue Light"/>
                    <a:sym typeface="Helvetica Neue Light"/>
                  </a:defRPr>
                </a:pPr>
                <a:endParaRPr/>
              </a:p>
            </p:txBody>
          </p:sp>
        </p:grpSp>
        <p:sp>
          <p:nvSpPr>
            <p:cNvPr id="543" name="Shape 543"/>
            <p:cNvSpPr/>
            <p:nvPr/>
          </p:nvSpPr>
          <p:spPr>
            <a:xfrm flipV="1">
              <a:off x="153043" y="1537424"/>
              <a:ext cx="3836711" cy="4450"/>
            </a:xfrm>
            <a:prstGeom prst="line">
              <a:avLst/>
            </a:prstGeom>
            <a:noFill/>
            <a:ln w="50800" cap="flat">
              <a:solidFill>
                <a:srgbClr val="800000"/>
              </a:solidFill>
              <a:prstDash val="solid"/>
              <a:bevel/>
              <a:tailEnd type="triangle" w="med" len="med"/>
            </a:ln>
            <a:effectLst/>
          </p:spPr>
          <p:txBody>
            <a:bodyPr wrap="square" lIns="50800" tIns="50800" rIns="50800" bIns="50800" numCol="1" anchor="ctr">
              <a:noAutofit/>
            </a:bodyPr>
            <a:lstStyle/>
            <a:p>
              <a:pPr>
                <a:defRPr>
                  <a:solidFill>
                    <a:srgbClr val="000000"/>
                  </a:solidFill>
                  <a:latin typeface="Helvetica Neue Light"/>
                  <a:ea typeface="Helvetica Neue Light"/>
                  <a:cs typeface="Helvetica Neue Light"/>
                  <a:sym typeface="Helvetica Neue Light"/>
                </a:defRPr>
              </a:pPr>
              <a:endParaRPr/>
            </a:p>
          </p:txBody>
        </p:sp>
        <p:sp>
          <p:nvSpPr>
            <p:cNvPr id="544" name="Shape 544"/>
            <p:cNvSpPr/>
            <p:nvPr/>
          </p:nvSpPr>
          <p:spPr>
            <a:xfrm>
              <a:off x="3977127" y="777325"/>
              <a:ext cx="3537237" cy="850770"/>
            </a:xfrm>
            <a:custGeom>
              <a:avLst/>
              <a:gdLst/>
              <a:ahLst/>
              <a:cxnLst>
                <a:cxn ang="0">
                  <a:pos x="wd2" y="hd2"/>
                </a:cxn>
                <a:cxn ang="5400000">
                  <a:pos x="wd2" y="hd2"/>
                </a:cxn>
                <a:cxn ang="10800000">
                  <a:pos x="wd2" y="hd2"/>
                </a:cxn>
                <a:cxn ang="16200000">
                  <a:pos x="wd2" y="hd2"/>
                </a:cxn>
              </a:cxnLst>
              <a:rect l="0" t="0" r="r" b="b"/>
              <a:pathLst>
                <a:path w="21600" h="21350" extrusionOk="0">
                  <a:moveTo>
                    <a:pt x="0" y="19233"/>
                  </a:moveTo>
                  <a:cubicBezTo>
                    <a:pt x="3186" y="20416"/>
                    <a:pt x="6372" y="21600"/>
                    <a:pt x="8568" y="21304"/>
                  </a:cubicBezTo>
                  <a:cubicBezTo>
                    <a:pt x="10764" y="21008"/>
                    <a:pt x="11004" y="21008"/>
                    <a:pt x="13176" y="17458"/>
                  </a:cubicBezTo>
                  <a:cubicBezTo>
                    <a:pt x="15348" y="13907"/>
                    <a:pt x="18474" y="6953"/>
                    <a:pt x="21600" y="0"/>
                  </a:cubicBezTo>
                </a:path>
              </a:pathLst>
            </a:custGeom>
            <a:noFill/>
            <a:ln w="50800" cap="flat">
              <a:solidFill>
                <a:srgbClr val="000090"/>
              </a:solidFill>
              <a:prstDash val="solid"/>
              <a:bevel/>
              <a:tailEnd type="triangle" w="med" len="med"/>
            </a:ln>
            <a:effectLst/>
          </p:spPr>
          <p:txBody>
            <a:bodyPr wrap="square" lIns="50800" tIns="50800" rIns="50800" bIns="50800" numCol="1" anchor="ctr">
              <a:noAutofit/>
            </a:bodyPr>
            <a:lstStyle/>
            <a:p>
              <a:pPr>
                <a:defRPr>
                  <a:solidFill>
                    <a:srgbClr val="FFFFFF"/>
                  </a:solidFill>
                  <a:latin typeface="Helvetica Neue Light"/>
                  <a:ea typeface="Helvetica Neue Light"/>
                  <a:cs typeface="Helvetica Neue Light"/>
                  <a:sym typeface="Helvetica Neue Light"/>
                </a:defRPr>
              </a:pPr>
              <a:endParaRPr/>
            </a:p>
          </p:txBody>
        </p:sp>
        <p:sp>
          <p:nvSpPr>
            <p:cNvPr id="545" name="Shape 545"/>
            <p:cNvSpPr/>
            <p:nvPr/>
          </p:nvSpPr>
          <p:spPr>
            <a:xfrm flipV="1">
              <a:off x="4004944" y="1366669"/>
              <a:ext cx="478682" cy="143792"/>
            </a:xfrm>
            <a:prstGeom prst="line">
              <a:avLst/>
            </a:prstGeom>
            <a:noFill/>
            <a:ln w="50800" cap="flat">
              <a:solidFill>
                <a:srgbClr val="008000"/>
              </a:solidFill>
              <a:prstDash val="solid"/>
              <a:bevel/>
              <a:tailEnd type="triangle" w="med" len="med"/>
            </a:ln>
            <a:effectLst/>
          </p:spPr>
          <p:txBody>
            <a:bodyPr wrap="square" lIns="50800" tIns="50800" rIns="50800" bIns="50800" numCol="1" anchor="ctr">
              <a:noAutofit/>
            </a:bodyPr>
            <a:lstStyle/>
            <a:p>
              <a:pPr>
                <a:defRPr>
                  <a:solidFill>
                    <a:srgbClr val="000000"/>
                  </a:solidFill>
                  <a:latin typeface="Helvetica Neue Light"/>
                  <a:ea typeface="Helvetica Neue Light"/>
                  <a:cs typeface="Helvetica Neue Light"/>
                  <a:sym typeface="Helvetica Neue Light"/>
                </a:defRPr>
              </a:pPr>
              <a:endParaRPr/>
            </a:p>
          </p:txBody>
        </p:sp>
        <p:sp>
          <p:nvSpPr>
            <p:cNvPr id="546" name="Shape 546"/>
            <p:cNvSpPr/>
            <p:nvPr/>
          </p:nvSpPr>
          <p:spPr>
            <a:xfrm>
              <a:off x="129049" y="1038400"/>
              <a:ext cx="481726" cy="44892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defRPr sz="2400">
                  <a:solidFill>
                    <a:srgbClr val="8E2726"/>
                  </a:solidFill>
                  <a:latin typeface="Helvetica Neue"/>
                  <a:ea typeface="Helvetica Neue"/>
                  <a:cs typeface="Helvetica Neue"/>
                  <a:sym typeface="Helvetica Neue"/>
                </a:defRPr>
              </a:pPr>
              <a:r>
                <a:t>K</a:t>
              </a:r>
              <a:r>
                <a:rPr baseline="31999"/>
                <a:t>-</a:t>
              </a:r>
            </a:p>
          </p:txBody>
        </p:sp>
        <p:sp>
          <p:nvSpPr>
            <p:cNvPr id="547" name="Shape 547"/>
            <p:cNvSpPr/>
            <p:nvPr/>
          </p:nvSpPr>
          <p:spPr>
            <a:xfrm>
              <a:off x="7220923" y="276153"/>
              <a:ext cx="566309" cy="44892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defRPr sz="2400">
                  <a:solidFill>
                    <a:srgbClr val="2E3692"/>
                  </a:solidFill>
                  <a:latin typeface="Helvetica Neue"/>
                  <a:ea typeface="Helvetica Neue"/>
                  <a:cs typeface="Helvetica Neue"/>
                  <a:sym typeface="Helvetica Neue"/>
                </a:defRPr>
              </a:pPr>
              <a:r>
                <a:t>K</a:t>
              </a:r>
              <a:r>
                <a:rPr baseline="31999"/>
                <a:t>+</a:t>
              </a:r>
            </a:p>
          </p:txBody>
        </p:sp>
        <p:sp>
          <p:nvSpPr>
            <p:cNvPr id="548" name="Shape 548"/>
            <p:cNvSpPr/>
            <p:nvPr/>
          </p:nvSpPr>
          <p:spPr>
            <a:xfrm>
              <a:off x="4383558" y="950501"/>
              <a:ext cx="720336" cy="44892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defRPr sz="2400">
                  <a:solidFill>
                    <a:srgbClr val="008501"/>
                  </a:solidFill>
                  <a:latin typeface="Symbol"/>
                  <a:ea typeface="Symbol"/>
                  <a:cs typeface="Symbol"/>
                  <a:sym typeface="Symbol"/>
                </a:defRPr>
              </a:pPr>
              <a:r>
                <a:t>Ξ</a:t>
              </a:r>
              <a:r>
                <a:rPr baseline="31999">
                  <a:latin typeface="Helvetica Neue"/>
                  <a:ea typeface="Helvetica Neue"/>
                  <a:cs typeface="Helvetica Neue"/>
                  <a:sym typeface="Helvetica Neue"/>
                </a:rPr>
                <a:t>-</a:t>
              </a:r>
            </a:p>
          </p:txBody>
        </p:sp>
        <p:sp>
          <p:nvSpPr>
            <p:cNvPr id="549" name="Shape 549"/>
            <p:cNvSpPr/>
            <p:nvPr/>
          </p:nvSpPr>
          <p:spPr>
            <a:xfrm>
              <a:off x="6263688" y="1981377"/>
              <a:ext cx="99594" cy="467857"/>
            </a:xfrm>
            <a:prstGeom prst="rect">
              <a:avLst/>
            </a:prstGeom>
            <a:solidFill>
              <a:srgbClr val="857A64"/>
            </a:solidFill>
            <a:ln w="12700" cap="flat">
              <a:solidFill>
                <a:srgbClr val="302C24"/>
              </a:solidFill>
              <a:prstDash val="solid"/>
              <a:bevel/>
            </a:ln>
            <a:effectLst/>
          </p:spPr>
          <p:txBody>
            <a:bodyPr wrap="square" lIns="50800" tIns="50800" rIns="50800" bIns="50800" numCol="1" anchor="ctr">
              <a:noAutofit/>
            </a:bodyPr>
            <a:lstStyle/>
            <a:p>
              <a:pPr>
                <a:defRPr>
                  <a:solidFill>
                    <a:srgbClr val="FFFFFF"/>
                  </a:solidFill>
                  <a:latin typeface="Helvetica Neue Light"/>
                  <a:ea typeface="Helvetica Neue Light"/>
                  <a:cs typeface="Helvetica Neue Light"/>
                  <a:sym typeface="Helvetica Neue Light"/>
                </a:defRPr>
              </a:pPr>
              <a:endParaRPr/>
            </a:p>
          </p:txBody>
        </p:sp>
        <p:sp>
          <p:nvSpPr>
            <p:cNvPr id="550" name="Shape 550"/>
            <p:cNvSpPr/>
            <p:nvPr/>
          </p:nvSpPr>
          <p:spPr>
            <a:xfrm>
              <a:off x="5138797" y="1822075"/>
              <a:ext cx="99594" cy="620928"/>
            </a:xfrm>
            <a:prstGeom prst="rect">
              <a:avLst/>
            </a:prstGeom>
            <a:solidFill>
              <a:srgbClr val="857A64"/>
            </a:solidFill>
            <a:ln w="12700" cap="flat">
              <a:solidFill>
                <a:srgbClr val="302C24"/>
              </a:solidFill>
              <a:prstDash val="solid"/>
              <a:bevel/>
            </a:ln>
            <a:effectLst/>
          </p:spPr>
          <p:txBody>
            <a:bodyPr wrap="square" lIns="50800" tIns="50800" rIns="50800" bIns="50800" numCol="1" anchor="ctr">
              <a:noAutofit/>
            </a:bodyPr>
            <a:lstStyle/>
            <a:p>
              <a:pPr>
                <a:defRPr>
                  <a:solidFill>
                    <a:srgbClr val="FFFFFF"/>
                  </a:solidFill>
                  <a:latin typeface="Helvetica Neue Light"/>
                  <a:ea typeface="Helvetica Neue Light"/>
                  <a:cs typeface="Helvetica Neue Light"/>
                  <a:sym typeface="Helvetica Neue Light"/>
                </a:defRPr>
              </a:pPr>
              <a:endParaRPr/>
            </a:p>
          </p:txBody>
        </p:sp>
      </p:grpSp>
      <p:sp>
        <p:nvSpPr>
          <p:cNvPr id="552" name="Shape 552"/>
          <p:cNvSpPr/>
          <p:nvPr/>
        </p:nvSpPr>
        <p:spPr>
          <a:xfrm>
            <a:off x="2604950" y="7581557"/>
            <a:ext cx="637833" cy="4116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100">
                <a:latin typeface="Helvetica Neue"/>
                <a:ea typeface="Helvetica Neue"/>
                <a:cs typeface="Helvetica Neue"/>
                <a:sym typeface="Helvetica Neue"/>
              </a:defRPr>
            </a:lvl1pPr>
          </a:lstStyle>
          <a:p>
            <a:r>
              <a:t>BH2</a:t>
            </a:r>
          </a:p>
        </p:txBody>
      </p:sp>
      <p:sp>
        <p:nvSpPr>
          <p:cNvPr id="553" name="Shape 553"/>
          <p:cNvSpPr/>
          <p:nvPr/>
        </p:nvSpPr>
        <p:spPr>
          <a:xfrm>
            <a:off x="467026" y="7581557"/>
            <a:ext cx="637833" cy="4116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100">
                <a:latin typeface="Helvetica Neue"/>
                <a:ea typeface="Helvetica Neue"/>
                <a:cs typeface="Helvetica Neue"/>
                <a:sym typeface="Helvetica Neue"/>
              </a:defRPr>
            </a:lvl1pPr>
          </a:lstStyle>
          <a:p>
            <a:r>
              <a:t>BH1</a:t>
            </a:r>
          </a:p>
        </p:txBody>
      </p:sp>
      <p:sp>
        <p:nvSpPr>
          <p:cNvPr id="554" name="Shape 554"/>
          <p:cNvSpPr/>
          <p:nvPr/>
        </p:nvSpPr>
        <p:spPr>
          <a:xfrm>
            <a:off x="2748161" y="8990334"/>
            <a:ext cx="662369" cy="4116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100">
                <a:latin typeface="Helvetica Neue"/>
                <a:ea typeface="Helvetica Neue"/>
                <a:cs typeface="Helvetica Neue"/>
                <a:sym typeface="Helvetica Neue"/>
              </a:defRPr>
            </a:lvl1pPr>
          </a:lstStyle>
          <a:p>
            <a:r>
              <a:t>BAC</a:t>
            </a:r>
          </a:p>
        </p:txBody>
      </p:sp>
      <p:sp>
        <p:nvSpPr>
          <p:cNvPr id="555" name="Shape 555"/>
          <p:cNvSpPr/>
          <p:nvPr/>
        </p:nvSpPr>
        <p:spPr>
          <a:xfrm>
            <a:off x="3870267" y="8990334"/>
            <a:ext cx="877329" cy="7291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100">
                <a:latin typeface="Helvetica Neue"/>
                <a:ea typeface="Helvetica Neue"/>
                <a:cs typeface="Helvetica Neue"/>
                <a:sym typeface="Helvetica Neue"/>
              </a:defRPr>
            </a:pPr>
            <a:r>
              <a:t>PVAC</a:t>
            </a:r>
          </a:p>
          <a:p>
            <a:pPr>
              <a:defRPr sz="2100">
                <a:latin typeface="Helvetica Neue"/>
                <a:ea typeface="Helvetica Neue"/>
                <a:cs typeface="Helvetica Neue"/>
                <a:sym typeface="Helvetica Neue"/>
              </a:defRPr>
            </a:pPr>
            <a:r>
              <a:t>FAC</a:t>
            </a:r>
          </a:p>
        </p:txBody>
      </p:sp>
      <p:sp>
        <p:nvSpPr>
          <p:cNvPr id="556" name="Shape 556"/>
          <p:cNvSpPr/>
          <p:nvPr/>
        </p:nvSpPr>
        <p:spPr>
          <a:xfrm>
            <a:off x="6975875" y="3581750"/>
            <a:ext cx="5828324" cy="196271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2600" b="1">
                <a:solidFill>
                  <a:srgbClr val="000000"/>
                </a:solidFill>
                <a:latin typeface="Helvetica Neue"/>
                <a:ea typeface="Helvetica Neue"/>
                <a:cs typeface="Helvetica Neue"/>
                <a:sym typeface="Helvetica Neue"/>
              </a:defRPr>
            </a:pPr>
            <a:r>
              <a:t>Matrix Trigger (Mtx)</a:t>
            </a:r>
          </a:p>
          <a:p>
            <a:pPr lvl="1" algn="l">
              <a:defRPr sz="2600">
                <a:solidFill>
                  <a:srgbClr val="000000"/>
                </a:solidFill>
                <a:latin typeface="Helvetica Neue"/>
                <a:ea typeface="Helvetica Neue"/>
                <a:cs typeface="Helvetica Neue"/>
                <a:sym typeface="Helvetica Neue"/>
              </a:defRPr>
            </a:pPr>
            <a:r>
              <a:t>Hit patternの組み合わせ(CHとTOF)で</a:t>
            </a:r>
          </a:p>
          <a:p>
            <a:pPr lvl="1" algn="l">
              <a:defRPr sz="2600">
                <a:solidFill>
                  <a:srgbClr val="000000"/>
                </a:solidFill>
                <a:latin typeface="Helvetica Neue"/>
                <a:ea typeface="Helvetica Neue"/>
                <a:cs typeface="Helvetica Neue"/>
                <a:sym typeface="Helvetica Neue"/>
              </a:defRPr>
            </a:pPr>
            <a:r>
              <a:t>磁場中の粒子の軌跡を制限</a:t>
            </a:r>
          </a:p>
          <a:p>
            <a:pPr lvl="1" algn="l">
              <a:defRPr sz="2600">
                <a:solidFill>
                  <a:srgbClr val="000000"/>
                </a:solidFill>
                <a:latin typeface="Helvetica Neue"/>
                <a:ea typeface="Helvetica Neue"/>
                <a:cs typeface="Helvetica Neue"/>
                <a:sym typeface="Helvetica Neue"/>
              </a:defRPr>
            </a:pPr>
            <a:r>
              <a:t>→運動量(と電荷)を選択できる</a:t>
            </a:r>
          </a:p>
        </p:txBody>
      </p:sp>
      <p:sp>
        <p:nvSpPr>
          <p:cNvPr id="557" name="Shape 557"/>
          <p:cNvSpPr/>
          <p:nvPr/>
        </p:nvSpPr>
        <p:spPr>
          <a:xfrm>
            <a:off x="5424761" y="8023621"/>
            <a:ext cx="499416" cy="41163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100">
                <a:latin typeface="Helvetica Neue"/>
                <a:ea typeface="Helvetica Neue"/>
                <a:cs typeface="Helvetica Neue"/>
                <a:sym typeface="Helvetica Neue"/>
              </a:defRPr>
            </a:lvl1pPr>
          </a:lstStyle>
          <a:p>
            <a:r>
              <a:t>CH</a:t>
            </a:r>
          </a:p>
        </p:txBody>
      </p:sp>
      <p:grpSp>
        <p:nvGrpSpPr>
          <p:cNvPr id="569" name="Group 569"/>
          <p:cNvGrpSpPr/>
          <p:nvPr/>
        </p:nvGrpSpPr>
        <p:grpSpPr>
          <a:xfrm>
            <a:off x="499444" y="2850748"/>
            <a:ext cx="5828324" cy="3998155"/>
            <a:chOff x="-183151" y="-182138"/>
            <a:chExt cx="5828322" cy="3998153"/>
          </a:xfrm>
        </p:grpSpPr>
        <p:pic>
          <p:nvPicPr>
            <p:cNvPr id="558" name="beta.png"/>
            <p:cNvPicPr>
              <a:picLocks noChangeAspect="1"/>
            </p:cNvPicPr>
            <p:nvPr/>
          </p:nvPicPr>
          <p:blipFill>
            <a:blip r:embed="rId2">
              <a:extLst/>
            </a:blip>
            <a:srcRect/>
            <a:stretch>
              <a:fillRect/>
            </a:stretch>
          </p:blipFill>
          <p:spPr>
            <a:xfrm>
              <a:off x="0" y="0"/>
              <a:ext cx="5416220" cy="3677680"/>
            </a:xfrm>
            <a:prstGeom prst="rect">
              <a:avLst/>
            </a:prstGeom>
            <a:ln w="12700" cap="flat">
              <a:noFill/>
              <a:miter lim="400000"/>
            </a:ln>
            <a:effectLst/>
          </p:spPr>
        </p:pic>
        <p:sp>
          <p:nvSpPr>
            <p:cNvPr id="559" name="Shape 559"/>
            <p:cNvSpPr/>
            <p:nvPr/>
          </p:nvSpPr>
          <p:spPr>
            <a:xfrm>
              <a:off x="2211763" y="3315299"/>
              <a:ext cx="3343724" cy="50071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1500">
                  <a:solidFill>
                    <a:srgbClr val="000000"/>
                  </a:solidFill>
                  <a:latin typeface="ヒラギノ角ゴ ProN W3"/>
                  <a:ea typeface="ヒラギノ角ゴ ProN W3"/>
                  <a:cs typeface="ヒラギノ角ゴ ProN W3"/>
                  <a:sym typeface="ヒラギノ角ゴ ProN W3"/>
                </a:defRPr>
              </a:lvl1pPr>
            </a:lstStyle>
            <a:p>
              <a:r>
                <a:t> momentum [MeV/c]</a:t>
              </a:r>
            </a:p>
          </p:txBody>
        </p:sp>
        <p:sp>
          <p:nvSpPr>
            <p:cNvPr id="560" name="Shape 560"/>
            <p:cNvSpPr/>
            <p:nvPr/>
          </p:nvSpPr>
          <p:spPr>
            <a:xfrm>
              <a:off x="-183152" y="-144361"/>
              <a:ext cx="877920" cy="75468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600">
                  <a:solidFill>
                    <a:srgbClr val="000000"/>
                  </a:solidFill>
                  <a:latin typeface="ヒラギノ角ゴ ProN W3"/>
                  <a:ea typeface="ヒラギノ角ゴ ProN W3"/>
                  <a:cs typeface="ヒラギノ角ゴ ProN W3"/>
                  <a:sym typeface="ヒラギノ角ゴ ProN W3"/>
                </a:defRPr>
              </a:lvl1pPr>
            </a:lstStyle>
            <a:p>
              <a:r>
                <a:t>β</a:t>
              </a:r>
            </a:p>
          </p:txBody>
        </p:sp>
        <p:sp>
          <p:nvSpPr>
            <p:cNvPr id="561" name="Shape 561"/>
            <p:cNvSpPr/>
            <p:nvPr/>
          </p:nvSpPr>
          <p:spPr>
            <a:xfrm>
              <a:off x="3578543" y="-182139"/>
              <a:ext cx="2066629" cy="62577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1700">
                  <a:solidFill>
                    <a:srgbClr val="000000"/>
                  </a:solidFill>
                  <a:latin typeface="ヒラギノ角ゴ ProN W3"/>
                  <a:ea typeface="ヒラギノ角ゴ ProN W3"/>
                  <a:cs typeface="ヒラギノ角ゴ ProN W3"/>
                  <a:sym typeface="ヒラギノ角ゴ ProN W3"/>
                </a:defRPr>
              </a:lvl1pPr>
            </a:lstStyle>
            <a:p>
              <a:r>
                <a:t>threshold</a:t>
              </a:r>
            </a:p>
          </p:txBody>
        </p:sp>
        <p:sp>
          <p:nvSpPr>
            <p:cNvPr id="562" name="Shape 562"/>
            <p:cNvSpPr/>
            <p:nvPr/>
          </p:nvSpPr>
          <p:spPr>
            <a:xfrm>
              <a:off x="4131040" y="345216"/>
              <a:ext cx="1411487" cy="6377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1500">
                  <a:solidFill>
                    <a:srgbClr val="000000"/>
                  </a:solidFill>
                  <a:latin typeface="ヒラギノ角ゴ ProN W3"/>
                  <a:ea typeface="ヒラギノ角ゴ ProN W3"/>
                  <a:cs typeface="ヒラギノ角ゴ ProN W3"/>
                  <a:sym typeface="ヒラギノ角ゴ ProN W3"/>
                </a:defRPr>
              </a:lvl1pPr>
            </a:lstStyle>
            <a:p>
              <a:r>
                <a:t>n=1.03</a:t>
              </a:r>
            </a:p>
          </p:txBody>
        </p:sp>
        <p:sp>
          <p:nvSpPr>
            <p:cNvPr id="563" name="Shape 563"/>
            <p:cNvSpPr/>
            <p:nvPr/>
          </p:nvSpPr>
          <p:spPr>
            <a:xfrm>
              <a:off x="4136644" y="765494"/>
              <a:ext cx="1400278" cy="7348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1500">
                  <a:solidFill>
                    <a:srgbClr val="000000"/>
                  </a:solidFill>
                  <a:latin typeface="ヒラギノ角ゴ ProN W3"/>
                  <a:ea typeface="ヒラギノ角ゴ ProN W3"/>
                  <a:cs typeface="ヒラギノ角ゴ ProN W3"/>
                  <a:sym typeface="ヒラギノ角ゴ ProN W3"/>
                </a:defRPr>
              </a:lvl1pPr>
            </a:lstStyle>
            <a:p>
              <a:r>
                <a:t>n=1.05</a:t>
              </a:r>
            </a:p>
          </p:txBody>
        </p:sp>
        <p:sp>
          <p:nvSpPr>
            <p:cNvPr id="564" name="Shape 564"/>
            <p:cNvSpPr/>
            <p:nvPr/>
          </p:nvSpPr>
          <p:spPr>
            <a:xfrm>
              <a:off x="4129165" y="1350938"/>
              <a:ext cx="1415238" cy="6377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1500">
                  <a:solidFill>
                    <a:srgbClr val="000000"/>
                  </a:solidFill>
                  <a:latin typeface="ヒラギノ角ゴ ProN W3"/>
                  <a:ea typeface="ヒラギノ角ゴ ProN W3"/>
                  <a:cs typeface="ヒラギノ角ゴ ProN W3"/>
                  <a:sym typeface="ヒラギノ角ゴ ProN W3"/>
                </a:defRPr>
              </a:lvl1pPr>
            </a:lstStyle>
            <a:p>
              <a:r>
                <a:t>n=1.12</a:t>
              </a:r>
            </a:p>
          </p:txBody>
        </p:sp>
        <p:sp>
          <p:nvSpPr>
            <p:cNvPr id="565" name="Shape 565"/>
            <p:cNvSpPr/>
            <p:nvPr/>
          </p:nvSpPr>
          <p:spPr>
            <a:xfrm>
              <a:off x="2072225" y="2182374"/>
              <a:ext cx="611534" cy="55416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000">
                  <a:solidFill>
                    <a:srgbClr val="C82506"/>
                  </a:solidFill>
                  <a:latin typeface="ヒラギノ角ゴ ProN W3"/>
                  <a:ea typeface="ヒラギノ角ゴ ProN W3"/>
                  <a:cs typeface="ヒラギノ角ゴ ProN W3"/>
                  <a:sym typeface="ヒラギノ角ゴ ProN W3"/>
                </a:defRPr>
              </a:lvl1pPr>
            </a:lstStyle>
            <a:p>
              <a:r>
                <a:t>p</a:t>
              </a:r>
            </a:p>
          </p:txBody>
        </p:sp>
        <p:sp>
          <p:nvSpPr>
            <p:cNvPr id="566" name="Shape 566"/>
            <p:cNvSpPr/>
            <p:nvPr/>
          </p:nvSpPr>
          <p:spPr>
            <a:xfrm>
              <a:off x="694316" y="1967055"/>
              <a:ext cx="631976" cy="56911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000">
                  <a:solidFill>
                    <a:srgbClr val="0365C0"/>
                  </a:solidFill>
                  <a:latin typeface="ヒラギノ角ゴ ProN W3"/>
                  <a:ea typeface="ヒラギノ角ゴ ProN W3"/>
                  <a:cs typeface="ヒラギノ角ゴ ProN W3"/>
                  <a:sym typeface="ヒラギノ角ゴ ProN W3"/>
                </a:defRPr>
              </a:lvl1pPr>
            </a:lstStyle>
            <a:p>
              <a:r>
                <a:t>K</a:t>
              </a:r>
            </a:p>
          </p:txBody>
        </p:sp>
        <p:sp>
          <p:nvSpPr>
            <p:cNvPr id="567" name="Shape 567"/>
            <p:cNvSpPr/>
            <p:nvPr/>
          </p:nvSpPr>
          <p:spPr>
            <a:xfrm>
              <a:off x="646330" y="272340"/>
              <a:ext cx="727947" cy="54297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000">
                  <a:solidFill>
                    <a:srgbClr val="00882B"/>
                  </a:solidFill>
                  <a:latin typeface="ヒラギノ角ゴ ProN W3"/>
                  <a:ea typeface="ヒラギノ角ゴ ProN W3"/>
                  <a:cs typeface="ヒラギノ角ゴ ProN W3"/>
                  <a:sym typeface="ヒラギノ角ゴ ProN W3"/>
                </a:defRPr>
              </a:lvl1pPr>
            </a:lstStyle>
            <a:p>
              <a:r>
                <a:t>π</a:t>
              </a:r>
            </a:p>
          </p:txBody>
        </p:sp>
        <p:sp>
          <p:nvSpPr>
            <p:cNvPr id="568" name="Shape 568"/>
            <p:cNvSpPr/>
            <p:nvPr/>
          </p:nvSpPr>
          <p:spPr>
            <a:xfrm>
              <a:off x="559605" y="1544388"/>
              <a:ext cx="4273021" cy="1"/>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defRPr>
                  <a:solidFill>
                    <a:srgbClr val="202020"/>
                  </a:solidFill>
                </a:defRPr>
              </a:pPr>
              <a:endParaRPr/>
            </a:p>
          </p:txBody>
        </p:sp>
      </p:grpSp>
      <p:sp>
        <p:nvSpPr>
          <p:cNvPr id="570" name="Shape 570"/>
          <p:cNvSpPr/>
          <p:nvPr/>
        </p:nvSpPr>
        <p:spPr>
          <a:xfrm>
            <a:off x="7249455" y="2301499"/>
            <a:ext cx="5570395" cy="1"/>
          </a:xfrm>
          <a:prstGeom prst="line">
            <a:avLst/>
          </a:prstGeom>
          <a:ln w="38100">
            <a:solidFill>
              <a:srgbClr val="0044BB"/>
            </a:solidFill>
            <a:miter lim="400000"/>
          </a:ln>
        </p:spPr>
        <p:txBody>
          <a:bodyPr lIns="50800" tIns="50800" rIns="50800" bIns="50800" anchor="ctr"/>
          <a:lstStyle/>
          <a:p>
            <a:pPr>
              <a:defRPr>
                <a:solidFill>
                  <a:srgbClr val="202020"/>
                </a:solidFill>
              </a:defRPr>
            </a:pPr>
            <a:endParaRPr/>
          </a:p>
        </p:txBody>
      </p:sp>
      <p:sp>
        <p:nvSpPr>
          <p:cNvPr id="571" name="Shape 571"/>
          <p:cNvSpPr/>
          <p:nvPr/>
        </p:nvSpPr>
        <p:spPr>
          <a:xfrm>
            <a:off x="2796131" y="2301499"/>
            <a:ext cx="3833803" cy="1"/>
          </a:xfrm>
          <a:prstGeom prst="line">
            <a:avLst/>
          </a:prstGeom>
          <a:ln w="38100">
            <a:solidFill>
              <a:srgbClr val="861001"/>
            </a:solidFill>
            <a:miter lim="400000"/>
          </a:ln>
        </p:spPr>
        <p:txBody>
          <a:bodyPr lIns="50800" tIns="50800" rIns="50800" bIns="50800" anchor="ctr"/>
          <a:lstStyle/>
          <a:p>
            <a:pPr>
              <a:defRPr>
                <a:solidFill>
                  <a:srgbClr val="202020"/>
                </a:solidFill>
              </a:defRPr>
            </a:pPr>
            <a:endParaRPr/>
          </a:p>
        </p:txBody>
      </p:sp>
      <p:sp>
        <p:nvSpPr>
          <p:cNvPr id="572" name="Shape 572"/>
          <p:cNvSpPr/>
          <p:nvPr/>
        </p:nvSpPr>
        <p:spPr>
          <a:xfrm>
            <a:off x="6693402" y="9149084"/>
            <a:ext cx="623164" cy="4116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100">
                <a:latin typeface="Helvetica Neue"/>
                <a:ea typeface="Helvetica Neue"/>
                <a:cs typeface="Helvetica Neue"/>
                <a:sym typeface="Helvetica Neue"/>
              </a:defRPr>
            </a:lvl1pPr>
          </a:lstStyle>
          <a:p>
            <a:r>
              <a:t>TOF</a:t>
            </a:r>
          </a:p>
        </p:txBody>
      </p:sp>
      <p:sp>
        <p:nvSpPr>
          <p:cNvPr id="573" name="Shape 573"/>
          <p:cNvSpPr/>
          <p:nvPr/>
        </p:nvSpPr>
        <p:spPr>
          <a:xfrm>
            <a:off x="5867231" y="3436531"/>
            <a:ext cx="877330" cy="49982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lvl1pPr algn="l" defTabSz="578358">
              <a:spcBef>
                <a:spcPts val="3500"/>
              </a:spcBef>
              <a:defRPr sz="2574">
                <a:solidFill>
                  <a:srgbClr val="000000"/>
                </a:solidFill>
                <a:latin typeface="Helvetica Neue"/>
                <a:ea typeface="Helvetica Neue"/>
                <a:cs typeface="Helvetica Neue"/>
                <a:sym typeface="Helvetica Neue"/>
              </a:defRPr>
            </a:lvl1pPr>
          </a:lstStyle>
          <a:p>
            <a:r>
              <a:t>BAC</a:t>
            </a:r>
          </a:p>
        </p:txBody>
      </p:sp>
      <p:sp>
        <p:nvSpPr>
          <p:cNvPr id="574" name="Shape 574"/>
          <p:cNvSpPr/>
          <p:nvPr/>
        </p:nvSpPr>
        <p:spPr>
          <a:xfrm>
            <a:off x="5867231" y="3889176"/>
            <a:ext cx="877330" cy="49982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lvl1pPr algn="l" defTabSz="578358">
              <a:spcBef>
                <a:spcPts val="3500"/>
              </a:spcBef>
              <a:defRPr sz="2574">
                <a:solidFill>
                  <a:srgbClr val="000000"/>
                </a:solidFill>
                <a:latin typeface="Helvetica Neue"/>
                <a:ea typeface="Helvetica Neue"/>
                <a:cs typeface="Helvetica Neue"/>
                <a:sym typeface="Helvetica Neue"/>
              </a:defRPr>
            </a:lvl1pPr>
          </a:lstStyle>
          <a:p>
            <a:r>
              <a:t>FAC</a:t>
            </a:r>
          </a:p>
        </p:txBody>
      </p:sp>
      <p:sp>
        <p:nvSpPr>
          <p:cNvPr id="575" name="Shape 575"/>
          <p:cNvSpPr/>
          <p:nvPr/>
        </p:nvSpPr>
        <p:spPr>
          <a:xfrm>
            <a:off x="5867231" y="4368914"/>
            <a:ext cx="877330" cy="49982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92500"/>
          </a:bodyPr>
          <a:lstStyle>
            <a:lvl1pPr algn="l" defTabSz="525779">
              <a:spcBef>
                <a:spcPts val="3200"/>
              </a:spcBef>
              <a:defRPr sz="2340">
                <a:solidFill>
                  <a:srgbClr val="000000"/>
                </a:solidFill>
                <a:latin typeface="Helvetica Neue"/>
                <a:ea typeface="Helvetica Neue"/>
                <a:cs typeface="Helvetica Neue"/>
                <a:sym typeface="Helvetica Neue"/>
              </a:defRPr>
            </a:lvl1pPr>
          </a:lstStyle>
          <a:p>
            <a:r>
              <a:t>PVAC</a:t>
            </a:r>
          </a:p>
        </p:txBody>
      </p:sp>
      <p:sp>
        <p:nvSpPr>
          <p:cNvPr id="576" name="Shape 576"/>
          <p:cNvSpPr/>
          <p:nvPr/>
        </p:nvSpPr>
        <p:spPr>
          <a:xfrm>
            <a:off x="5660913" y="1722840"/>
            <a:ext cx="974400" cy="1"/>
          </a:xfrm>
          <a:prstGeom prst="line">
            <a:avLst/>
          </a:prstGeom>
          <a:ln w="38100">
            <a:solidFill>
              <a:srgbClr val="000000"/>
            </a:solidFill>
            <a:miter lim="400000"/>
          </a:ln>
        </p:spPr>
        <p:txBody>
          <a:bodyPr lIns="50800" tIns="50800" rIns="50800" bIns="50800" anchor="ctr"/>
          <a:lstStyle/>
          <a:p>
            <a:pPr>
              <a:defRPr>
                <a:solidFill>
                  <a:srgbClr val="202020"/>
                </a:solidFill>
              </a:defRPr>
            </a:pPr>
            <a:endParaRPr/>
          </a:p>
        </p:txBody>
      </p:sp>
      <p:sp>
        <p:nvSpPr>
          <p:cNvPr id="577" name="Shape 577"/>
          <p:cNvSpPr/>
          <p:nvPr/>
        </p:nvSpPr>
        <p:spPr>
          <a:xfrm>
            <a:off x="8900996" y="1722840"/>
            <a:ext cx="974400" cy="1"/>
          </a:xfrm>
          <a:prstGeom prst="line">
            <a:avLst/>
          </a:prstGeom>
          <a:ln w="38100">
            <a:solidFill>
              <a:srgbClr val="000000"/>
            </a:solidFill>
            <a:miter lim="400000"/>
          </a:ln>
        </p:spPr>
        <p:txBody>
          <a:bodyPr lIns="50800" tIns="50800" rIns="50800" bIns="50800" anchor="ctr"/>
          <a:lstStyle/>
          <a:p>
            <a:pPr>
              <a:defRPr>
                <a:solidFill>
                  <a:srgbClr val="202020"/>
                </a:solidFill>
              </a:defRPr>
            </a:pPr>
            <a:endParaRPr/>
          </a:p>
        </p:txBody>
      </p:sp>
      <p:sp>
        <p:nvSpPr>
          <p:cNvPr id="578" name="Shape 578"/>
          <p:cNvSpPr/>
          <p:nvPr/>
        </p:nvSpPr>
        <p:spPr>
          <a:xfrm rot="20741781">
            <a:off x="2766828" y="4032295"/>
            <a:ext cx="1566054" cy="481447"/>
          </a:xfrm>
          <a:prstGeom prst="ellipse">
            <a:avLst/>
          </a:prstGeom>
          <a:solidFill>
            <a:srgbClr val="B6DEDE">
              <a:alpha val="31299"/>
            </a:srgbClr>
          </a:solidFill>
          <a:ln w="25400">
            <a:solidFill>
              <a:srgbClr val="0044BB">
                <a:alpha val="31299"/>
              </a:srgbClr>
            </a:solidFill>
            <a:miter lim="400000"/>
          </a:ln>
        </p:spPr>
        <p:txBody>
          <a:bodyPr lIns="50800" tIns="50800" rIns="50800" bIns="50800" anchor="ctr"/>
          <a:lstStyle/>
          <a:p>
            <a:pPr>
              <a:defRPr>
                <a:solidFill>
                  <a:srgbClr val="0044BB"/>
                </a:solidFill>
              </a:defRPr>
            </a:pPr>
            <a:endParaRPr/>
          </a:p>
        </p:txBody>
      </p:sp>
      <p:sp>
        <p:nvSpPr>
          <p:cNvPr id="579" name="Shape 579"/>
          <p:cNvSpPr/>
          <p:nvPr/>
        </p:nvSpPr>
        <p:spPr>
          <a:xfrm>
            <a:off x="1914214" y="4013678"/>
            <a:ext cx="1044017" cy="374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800">
                <a:solidFill>
                  <a:srgbClr val="0044BB"/>
                </a:solidFill>
                <a:latin typeface="Helvetica Neue"/>
                <a:ea typeface="Helvetica Neue"/>
                <a:cs typeface="Helvetica Neue"/>
                <a:sym typeface="Helvetica Neue"/>
              </a:defRPr>
            </a:pPr>
            <a:r>
              <a:t>必要なK</a:t>
            </a:r>
            <a:r>
              <a:rPr baseline="31999"/>
              <a:t>+</a:t>
            </a:r>
          </a:p>
        </p:txBody>
      </p:sp>
      <p:sp>
        <p:nvSpPr>
          <p:cNvPr id="580" name="Shape 580"/>
          <p:cNvSpPr>
            <a:spLocks noGrp="1"/>
          </p:cNvSpPr>
          <p:nvPr>
            <p:ph type="sldNum" sz="quarter" idx="2"/>
          </p:nvPr>
        </p:nvSpPr>
        <p:spPr>
          <a:xfrm>
            <a:off x="12321304" y="383015"/>
            <a:ext cx="306389" cy="355601"/>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11</a:t>
            </a:fld>
            <a:endParaRPr/>
          </a:p>
        </p:txBody>
      </p:sp>
      <p:sp>
        <p:nvSpPr>
          <p:cNvPr id="581" name="Shape 581"/>
          <p:cNvSpPr/>
          <p:nvPr/>
        </p:nvSpPr>
        <p:spPr>
          <a:xfrm>
            <a:off x="7606740" y="6521169"/>
            <a:ext cx="5477739" cy="253240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2600">
                <a:solidFill>
                  <a:srgbClr val="000000"/>
                </a:solidFill>
                <a:latin typeface="Helvetica Neue"/>
                <a:ea typeface="Helvetica Neue"/>
                <a:cs typeface="Helvetica Neue"/>
                <a:sym typeface="Helvetica Neue"/>
              </a:defRPr>
            </a:pPr>
            <a:r>
              <a:rPr b="1"/>
              <a:t>Trigger rate</a:t>
            </a:r>
            <a:r>
              <a:t> : 1380/spill (5.5s cycle)</a:t>
            </a:r>
          </a:p>
          <a:p>
            <a:pPr marL="601578" lvl="1" indent="-347578" algn="l">
              <a:buClr>
                <a:srgbClr val="5C86B9"/>
              </a:buClr>
              <a:buSzPct val="70000"/>
              <a:buFont typeface="Zapf Dingbats"/>
              <a:buChar char="-"/>
              <a:defRPr sz="2600">
                <a:solidFill>
                  <a:srgbClr val="000000"/>
                </a:solidFill>
                <a:latin typeface="Helvetica Neue"/>
                <a:ea typeface="Helvetica Neue"/>
                <a:cs typeface="Helvetica Neue"/>
                <a:sym typeface="Helvetica Neue"/>
              </a:defRPr>
            </a:pPr>
            <a:r>
              <a:t>(K-,K+) : 1250/spill</a:t>
            </a:r>
          </a:p>
          <a:p>
            <a:pPr marL="601578" lvl="1" indent="-347578" algn="l">
              <a:buClr>
                <a:srgbClr val="5C86B9"/>
              </a:buClr>
              <a:buSzPct val="70000"/>
              <a:buFont typeface="Zapf Dingbats"/>
              <a:buChar char="-"/>
              <a:defRPr sz="2600">
                <a:solidFill>
                  <a:srgbClr val="000000"/>
                </a:solidFill>
                <a:latin typeface="Helvetica Neue"/>
                <a:ea typeface="Helvetica Neue"/>
                <a:cs typeface="Helvetica Neue"/>
                <a:sym typeface="Helvetica Neue"/>
              </a:defRPr>
            </a:pPr>
            <a:r>
              <a:t>(beam, TOF) : 80</a:t>
            </a:r>
          </a:p>
          <a:p>
            <a:pPr marL="601578" lvl="1" indent="-347578" algn="l">
              <a:buClr>
                <a:srgbClr val="5C86B9"/>
              </a:buClr>
              <a:buSzPct val="70000"/>
              <a:buFont typeface="Zapf Dingbats"/>
              <a:buChar char="-"/>
              <a:defRPr sz="2600">
                <a:solidFill>
                  <a:srgbClr val="000000"/>
                </a:solidFill>
                <a:latin typeface="Helvetica Neue"/>
                <a:ea typeface="Helvetica Neue"/>
                <a:cs typeface="Helvetica Neue"/>
                <a:sym typeface="Helvetica Neue"/>
              </a:defRPr>
            </a:pPr>
            <a:r>
              <a:t>(π, TOF) : 50</a:t>
            </a:r>
          </a:p>
          <a:p>
            <a:pPr algn="l">
              <a:defRPr sz="2600">
                <a:solidFill>
                  <a:srgbClr val="000000"/>
                </a:solidFill>
                <a:latin typeface="Helvetica Neue"/>
                <a:ea typeface="Helvetica Neue"/>
                <a:cs typeface="Helvetica Neue"/>
                <a:sym typeface="Helvetica Neue"/>
              </a:defRPr>
            </a:pPr>
            <a:endParaRPr/>
          </a:p>
          <a:p>
            <a:pPr lvl="1" algn="l">
              <a:defRPr sz="2600">
                <a:solidFill>
                  <a:srgbClr val="000000"/>
                </a:solidFill>
                <a:latin typeface="Helvetica Neue"/>
                <a:ea typeface="Helvetica Neue"/>
                <a:cs typeface="Helvetica Neue"/>
                <a:sym typeface="Helvetica Neue"/>
              </a:defRPr>
            </a:pPr>
            <a:r>
              <a:t>DAQ eff. : ~85%</a:t>
            </a:r>
          </a:p>
        </p:txBody>
      </p:sp>
      <p:sp>
        <p:nvSpPr>
          <p:cNvPr id="582" name="Shape 582"/>
          <p:cNvSpPr/>
          <p:nvPr/>
        </p:nvSpPr>
        <p:spPr>
          <a:xfrm flipH="1">
            <a:off x="400672" y="7922329"/>
            <a:ext cx="326316" cy="406167"/>
          </a:xfrm>
          <a:prstGeom prst="line">
            <a:avLst/>
          </a:prstGeom>
          <a:ln w="38100">
            <a:solidFill>
              <a:schemeClr val="accent1">
                <a:hueOff val="109193"/>
                <a:satOff val="-4874"/>
                <a:lumOff val="12971"/>
              </a:schemeClr>
            </a:solidFill>
            <a:miter lim="400000"/>
          </a:ln>
        </p:spPr>
        <p:txBody>
          <a:bodyPr lIns="50800" tIns="50800" rIns="50800" bIns="50800" anchor="ctr"/>
          <a:lstStyle/>
          <a:p>
            <a:pPr>
              <a:defRPr>
                <a:solidFill>
                  <a:srgbClr val="202020"/>
                </a:solidFill>
              </a:defRPr>
            </a:pPr>
            <a:endParaRPr/>
          </a:p>
        </p:txBody>
      </p:sp>
      <p:sp>
        <p:nvSpPr>
          <p:cNvPr id="583" name="Shape 583"/>
          <p:cNvSpPr/>
          <p:nvPr/>
        </p:nvSpPr>
        <p:spPr>
          <a:xfrm>
            <a:off x="2987879" y="7963949"/>
            <a:ext cx="182933" cy="411908"/>
          </a:xfrm>
          <a:prstGeom prst="line">
            <a:avLst/>
          </a:prstGeom>
          <a:ln w="38100">
            <a:solidFill>
              <a:schemeClr val="accent1">
                <a:hueOff val="109193"/>
                <a:satOff val="-4874"/>
                <a:lumOff val="12971"/>
              </a:schemeClr>
            </a:solidFill>
            <a:miter lim="400000"/>
          </a:ln>
        </p:spPr>
        <p:txBody>
          <a:bodyPr lIns="50800" tIns="50800" rIns="50800" bIns="50800" anchor="ctr"/>
          <a:lstStyle/>
          <a:p>
            <a:pPr>
              <a:defRPr>
                <a:solidFill>
                  <a:srgbClr val="202020"/>
                </a:solidFill>
              </a:defRPr>
            </a:pPr>
            <a:endParaRPr/>
          </a:p>
        </p:txBody>
      </p:sp>
      <p:sp>
        <p:nvSpPr>
          <p:cNvPr id="584" name="Shape 584"/>
          <p:cNvSpPr/>
          <p:nvPr/>
        </p:nvSpPr>
        <p:spPr>
          <a:xfrm flipH="1">
            <a:off x="3159705" y="8626822"/>
            <a:ext cx="326316" cy="406166"/>
          </a:xfrm>
          <a:prstGeom prst="line">
            <a:avLst/>
          </a:prstGeom>
          <a:ln w="38100">
            <a:solidFill>
              <a:schemeClr val="accent1">
                <a:hueOff val="109193"/>
                <a:satOff val="-4874"/>
                <a:lumOff val="12971"/>
              </a:schemeClr>
            </a:solidFill>
            <a:miter lim="400000"/>
          </a:ln>
        </p:spPr>
        <p:txBody>
          <a:bodyPr lIns="50800" tIns="50800" rIns="50800" bIns="50800" anchor="ctr"/>
          <a:lstStyle/>
          <a:p>
            <a:pPr>
              <a:defRPr>
                <a:solidFill>
                  <a:srgbClr val="202020"/>
                </a:solidFill>
              </a:defRPr>
            </a:pPr>
            <a:endParaRPr/>
          </a:p>
        </p:txBody>
      </p:sp>
      <p:sp>
        <p:nvSpPr>
          <p:cNvPr id="585" name="Shape 585"/>
          <p:cNvSpPr/>
          <p:nvPr/>
        </p:nvSpPr>
        <p:spPr>
          <a:xfrm flipV="1">
            <a:off x="4590600" y="8617241"/>
            <a:ext cx="244865" cy="425329"/>
          </a:xfrm>
          <a:prstGeom prst="line">
            <a:avLst/>
          </a:prstGeom>
          <a:ln w="38100">
            <a:solidFill>
              <a:schemeClr val="accent1">
                <a:hueOff val="109193"/>
                <a:satOff val="-4874"/>
                <a:lumOff val="12971"/>
              </a:schemeClr>
            </a:solidFill>
            <a:miter lim="400000"/>
          </a:ln>
        </p:spPr>
        <p:txBody>
          <a:bodyPr lIns="50800" tIns="50800" rIns="50800" bIns="50800" anchor="ctr"/>
          <a:lstStyle/>
          <a:p>
            <a:pPr>
              <a:defRPr>
                <a:solidFill>
                  <a:srgbClr val="202020"/>
                </a:solidFill>
              </a:defRPr>
            </a:pPr>
            <a:endParaRPr/>
          </a:p>
        </p:txBody>
      </p:sp>
      <p:sp>
        <p:nvSpPr>
          <p:cNvPr id="586" name="Shape 586"/>
          <p:cNvSpPr/>
          <p:nvPr/>
        </p:nvSpPr>
        <p:spPr>
          <a:xfrm flipH="1">
            <a:off x="5336750" y="8311058"/>
            <a:ext cx="121462" cy="121463"/>
          </a:xfrm>
          <a:prstGeom prst="line">
            <a:avLst/>
          </a:prstGeom>
          <a:ln w="38100">
            <a:solidFill>
              <a:schemeClr val="accent1">
                <a:hueOff val="109193"/>
                <a:satOff val="-4874"/>
                <a:lumOff val="12971"/>
              </a:schemeClr>
            </a:solidFill>
            <a:miter lim="400000"/>
          </a:ln>
        </p:spPr>
        <p:txBody>
          <a:bodyPr lIns="50800" tIns="50800" rIns="50800" bIns="50800" anchor="ctr"/>
          <a:lstStyle/>
          <a:p>
            <a:pPr>
              <a:defRPr>
                <a:solidFill>
                  <a:srgbClr val="202020"/>
                </a:solidFill>
              </a:defRPr>
            </a:pPr>
            <a:endParaRPr/>
          </a:p>
        </p:txBody>
      </p:sp>
      <p:sp>
        <p:nvSpPr>
          <p:cNvPr id="587" name="Shape 587"/>
          <p:cNvSpPr/>
          <p:nvPr/>
        </p:nvSpPr>
        <p:spPr>
          <a:xfrm flipH="1">
            <a:off x="7088203" y="8812099"/>
            <a:ext cx="326316" cy="406166"/>
          </a:xfrm>
          <a:prstGeom prst="line">
            <a:avLst/>
          </a:prstGeom>
          <a:ln w="38100">
            <a:solidFill>
              <a:schemeClr val="accent1">
                <a:hueOff val="109193"/>
                <a:satOff val="-4874"/>
                <a:lumOff val="12971"/>
              </a:schemeClr>
            </a:solidFill>
            <a:miter lim="400000"/>
          </a:ln>
        </p:spPr>
        <p:txBody>
          <a:bodyPr lIns="50800" tIns="50800" rIns="50800" bIns="50800" anchor="ctr"/>
          <a:lstStyle/>
          <a:p>
            <a:pPr>
              <a:defRPr>
                <a:solidFill>
                  <a:srgbClr val="202020"/>
                </a:solidFill>
              </a:defRPr>
            </a:pPr>
            <a:endParaRPr/>
          </a:p>
        </p:txBody>
      </p:sp>
    </p:spTree>
  </p:cSld>
  <p:clrMapOvr>
    <a:masterClrMapping/>
  </p:clrMapOvr>
  <p:transition xmlns:p14="http://schemas.microsoft.com/office/powerpoint/2010/mai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 name="Shape 589"/>
          <p:cNvSpPr>
            <a:spLocks noGrp="1"/>
          </p:cNvSpPr>
          <p:nvPr>
            <p:ph type="title"/>
          </p:nvPr>
        </p:nvSpPr>
        <p:spPr>
          <a:prstGeom prst="rect">
            <a:avLst/>
          </a:prstGeom>
        </p:spPr>
        <p:txBody>
          <a:bodyPr/>
          <a:lstStyle/>
          <a:p>
            <a:r>
              <a:t>エマルション照射</a:t>
            </a:r>
          </a:p>
        </p:txBody>
      </p:sp>
      <p:sp>
        <p:nvSpPr>
          <p:cNvPr id="590" name="Shape 590"/>
          <p:cNvSpPr/>
          <p:nvPr/>
        </p:nvSpPr>
        <p:spPr>
          <a:xfrm>
            <a:off x="94230" y="1426519"/>
            <a:ext cx="5356765" cy="323961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347578" indent="-347578" algn="l">
              <a:lnSpc>
                <a:spcPct val="120000"/>
              </a:lnSpc>
              <a:buSzPct val="45000"/>
              <a:buBlip>
                <a:blip r:embed="rId2"/>
              </a:buBlip>
              <a:defRPr sz="2600">
                <a:solidFill>
                  <a:srgbClr val="000000"/>
                </a:solidFill>
                <a:effectLst>
                  <a:outerShdw blurRad="25400" dist="12700" rotWithShape="0">
                    <a:srgbClr val="FFFFFF">
                      <a:alpha val="45000"/>
                    </a:srgbClr>
                  </a:outerShdw>
                </a:effectLst>
                <a:latin typeface="Helvetica Neue"/>
                <a:ea typeface="Helvetica Neue"/>
                <a:cs typeface="Helvetica Neue"/>
                <a:sym typeface="Helvetica Neue"/>
              </a:defRPr>
            </a:pPr>
            <a:r>
              <a:t>1スタックに必要な時間 : ~7時間</a:t>
            </a:r>
          </a:p>
          <a:p>
            <a:pPr marL="347578" indent="-347578" algn="l">
              <a:lnSpc>
                <a:spcPct val="120000"/>
              </a:lnSpc>
              <a:buSzPct val="45000"/>
              <a:buBlip>
                <a:blip r:embed="rId2"/>
              </a:buBlip>
              <a:defRPr sz="2600">
                <a:solidFill>
                  <a:srgbClr val="000000"/>
                </a:solidFill>
                <a:effectLst>
                  <a:outerShdw blurRad="25400" dist="12700" rotWithShape="0">
                    <a:srgbClr val="FFFFFF">
                      <a:alpha val="45000"/>
                    </a:srgbClr>
                  </a:outerShdw>
                </a:effectLst>
                <a:latin typeface="Helvetica Neue"/>
                <a:ea typeface="Helvetica Neue"/>
                <a:cs typeface="Helvetica Neue"/>
                <a:sym typeface="Helvetica Neue"/>
              </a:defRPr>
            </a:pPr>
            <a:r>
              <a:t>ビームコンディション </a:t>
            </a:r>
          </a:p>
          <a:p>
            <a:pPr marL="855578" lvl="1" indent="-347578" algn="l">
              <a:lnSpc>
                <a:spcPct val="120000"/>
              </a:lnSpc>
              <a:buClr>
                <a:srgbClr val="5C86B9"/>
              </a:buClr>
              <a:buSzPct val="70000"/>
              <a:buFont typeface="Zapf Dingbats"/>
              <a:buChar char="✤"/>
              <a:defRPr sz="2600">
                <a:solidFill>
                  <a:srgbClr val="000000"/>
                </a:solidFill>
                <a:effectLst>
                  <a:outerShdw blurRad="25400" dist="12700" rotWithShape="0">
                    <a:srgbClr val="FFFFFF">
                      <a:alpha val="45000"/>
                    </a:srgbClr>
                  </a:outerShdw>
                </a:effectLst>
                <a:latin typeface="Helvetica Neue"/>
                <a:ea typeface="Helvetica Neue"/>
                <a:cs typeface="Helvetica Neue"/>
                <a:sym typeface="Helvetica Neue"/>
              </a:defRPr>
            </a:pPr>
            <a:r>
              <a:t>K</a:t>
            </a:r>
            <a:r>
              <a:rPr baseline="31999"/>
              <a:t>-</a:t>
            </a:r>
            <a:r>
              <a:t> intensity : 260k/spill</a:t>
            </a:r>
          </a:p>
          <a:p>
            <a:pPr marL="855578" lvl="1" indent="-347578" algn="l">
              <a:lnSpc>
                <a:spcPct val="120000"/>
              </a:lnSpc>
              <a:buClr>
                <a:srgbClr val="5C86B9"/>
              </a:buClr>
              <a:buSzPct val="70000"/>
              <a:buFont typeface="Zapf Dingbats"/>
              <a:buChar char="✤"/>
              <a:defRPr sz="2600">
                <a:solidFill>
                  <a:srgbClr val="000000"/>
                </a:solidFill>
                <a:effectLst>
                  <a:outerShdw blurRad="25400" dist="12700" rotWithShape="0">
                    <a:srgbClr val="FFFFFF">
                      <a:alpha val="45000"/>
                    </a:srgbClr>
                  </a:outerShdw>
                </a:effectLst>
                <a:latin typeface="Helvetica Neue"/>
                <a:ea typeface="Helvetica Neue"/>
                <a:cs typeface="Helvetica Neue"/>
                <a:sym typeface="Helvetica Neue"/>
              </a:defRPr>
            </a:pPr>
            <a:r>
              <a:t>K</a:t>
            </a:r>
            <a:r>
              <a:rPr baseline="31999"/>
              <a:t>-</a:t>
            </a:r>
            <a:r>
              <a:t> purity : 82%</a:t>
            </a:r>
          </a:p>
          <a:p>
            <a:pPr marL="855578" lvl="1" indent="-347578" algn="l">
              <a:lnSpc>
                <a:spcPct val="120000"/>
              </a:lnSpc>
              <a:buClr>
                <a:srgbClr val="5C86B9"/>
              </a:buClr>
              <a:buSzPct val="70000"/>
              <a:buFont typeface="Zapf Dingbats"/>
              <a:buChar char="✤"/>
              <a:defRPr sz="2600">
                <a:solidFill>
                  <a:srgbClr val="000000"/>
                </a:solidFill>
                <a:effectLst>
                  <a:outerShdw blurRad="25400" dist="12700" rotWithShape="0">
                    <a:srgbClr val="FFFFFF">
                      <a:alpha val="45000"/>
                    </a:srgbClr>
                  </a:outerShdw>
                </a:effectLst>
                <a:latin typeface="Helvetica Neue"/>
                <a:ea typeface="Helvetica Neue"/>
                <a:cs typeface="Helvetica Neue"/>
                <a:sym typeface="Helvetica Neue"/>
              </a:defRPr>
            </a:pPr>
            <a:r>
              <a:t>beam size : σ(X) : 15.5mm</a:t>
            </a:r>
          </a:p>
          <a:p>
            <a:pPr lvl="1" indent="508000" algn="l">
              <a:lnSpc>
                <a:spcPct val="120000"/>
              </a:lnSpc>
              <a:buClr>
                <a:srgbClr val="5C86B9"/>
              </a:buClr>
              <a:buFont typeface="Zapf Dingbats"/>
              <a:defRPr sz="2600">
                <a:solidFill>
                  <a:srgbClr val="000000"/>
                </a:solidFill>
                <a:effectLst>
                  <a:outerShdw blurRad="25400" dist="12700" rotWithShape="0">
                    <a:srgbClr val="FFFFFF">
                      <a:alpha val="45000"/>
                    </a:srgbClr>
                  </a:outerShdw>
                </a:effectLst>
                <a:latin typeface="Helvetica Neue"/>
                <a:ea typeface="Helvetica Neue"/>
                <a:cs typeface="Helvetica Neue"/>
                <a:sym typeface="Helvetica Neue"/>
              </a:defRPr>
            </a:pPr>
            <a:r>
              <a:t>                   </a:t>
            </a:r>
            <a:r>
              <a:rPr sz="600"/>
              <a:t> </a:t>
            </a:r>
            <a:r>
              <a:t>σ(Y) : 4.9mm</a:t>
            </a:r>
          </a:p>
        </p:txBody>
      </p:sp>
      <p:grpSp>
        <p:nvGrpSpPr>
          <p:cNvPr id="594" name="Group 594"/>
          <p:cNvGrpSpPr/>
          <p:nvPr/>
        </p:nvGrpSpPr>
        <p:grpSpPr>
          <a:xfrm>
            <a:off x="5474491" y="5767226"/>
            <a:ext cx="7495208" cy="3787437"/>
            <a:chOff x="0" y="0"/>
            <a:chExt cx="7495206" cy="3787436"/>
          </a:xfrm>
        </p:grpSpPr>
        <p:pic>
          <p:nvPicPr>
            <p:cNvPr id="591" name="pasted-image.pdf"/>
            <p:cNvPicPr>
              <a:picLocks noChangeAspect="1"/>
            </p:cNvPicPr>
            <p:nvPr/>
          </p:nvPicPr>
          <p:blipFill>
            <a:blip r:embed="rId3">
              <a:extLst/>
            </a:blip>
            <a:srcRect/>
            <a:stretch>
              <a:fillRect/>
            </a:stretch>
          </p:blipFill>
          <p:spPr>
            <a:xfrm>
              <a:off x="421930" y="0"/>
              <a:ext cx="6961316" cy="3152100"/>
            </a:xfrm>
            <a:prstGeom prst="rect">
              <a:avLst/>
            </a:prstGeom>
            <a:ln w="12700" cap="flat">
              <a:noFill/>
              <a:miter lim="400000"/>
            </a:ln>
            <a:effectLst/>
          </p:spPr>
        </p:pic>
        <p:sp>
          <p:nvSpPr>
            <p:cNvPr id="592" name="Shape 592"/>
            <p:cNvSpPr/>
            <p:nvPr/>
          </p:nvSpPr>
          <p:spPr>
            <a:xfrm>
              <a:off x="6465411" y="2756298"/>
              <a:ext cx="1029796" cy="10311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nSpc>
                  <a:spcPct val="120000"/>
                </a:lnSpc>
                <a:defRPr sz="2000">
                  <a:solidFill>
                    <a:srgbClr val="000000"/>
                  </a:solidFill>
                  <a:effectLst>
                    <a:outerShdw blurRad="25400" dist="12700" rotWithShape="0">
                      <a:srgbClr val="FFFFFF">
                        <a:alpha val="45000"/>
                      </a:srgbClr>
                    </a:outerShdw>
                  </a:effectLst>
                  <a:latin typeface="Helvetica Neue"/>
                  <a:ea typeface="Helvetica Neue"/>
                  <a:cs typeface="Helvetica Neue"/>
                  <a:sym typeface="Helvetica Neue"/>
                </a:defRPr>
              </a:lvl1pPr>
            </a:lstStyle>
            <a:p>
              <a:r>
                <a:t>日付</a:t>
              </a:r>
            </a:p>
          </p:txBody>
        </p:sp>
        <p:sp>
          <p:nvSpPr>
            <p:cNvPr id="593" name="Shape 593"/>
            <p:cNvSpPr/>
            <p:nvPr/>
          </p:nvSpPr>
          <p:spPr>
            <a:xfrm rot="16200000">
              <a:off x="-1206248" y="1240614"/>
              <a:ext cx="2749765" cy="33727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nSpc>
                  <a:spcPct val="120000"/>
                </a:lnSpc>
                <a:defRPr sz="2000">
                  <a:solidFill>
                    <a:srgbClr val="000000"/>
                  </a:solidFill>
                  <a:effectLst>
                    <a:outerShdw blurRad="25400" dist="12700" rotWithShape="0">
                      <a:srgbClr val="FFFFFF">
                        <a:alpha val="45000"/>
                      </a:srgbClr>
                    </a:outerShdw>
                  </a:effectLst>
                  <a:latin typeface="Helvetica Neue"/>
                  <a:ea typeface="Helvetica Neue"/>
                  <a:cs typeface="Helvetica Neue"/>
                  <a:sym typeface="Helvetica Neue"/>
                </a:defRPr>
              </a:lvl1pPr>
            </a:lstStyle>
            <a:p>
              <a:r>
                <a:t>照射したエマルション</a:t>
              </a:r>
            </a:p>
          </p:txBody>
        </p:sp>
      </p:grpSp>
      <p:grpSp>
        <p:nvGrpSpPr>
          <p:cNvPr id="612" name="Group 612"/>
          <p:cNvGrpSpPr/>
          <p:nvPr/>
        </p:nvGrpSpPr>
        <p:grpSpPr>
          <a:xfrm>
            <a:off x="5375849" y="1431897"/>
            <a:ext cx="4583217" cy="3874675"/>
            <a:chOff x="0" y="0"/>
            <a:chExt cx="4583216" cy="3874673"/>
          </a:xfrm>
        </p:grpSpPr>
        <p:sp>
          <p:nvSpPr>
            <p:cNvPr id="595" name="Shape 595"/>
            <p:cNvSpPr/>
            <p:nvPr/>
          </p:nvSpPr>
          <p:spPr>
            <a:xfrm>
              <a:off x="607523" y="578826"/>
              <a:ext cx="2797323" cy="2797323"/>
            </a:xfrm>
            <a:prstGeom prst="rect">
              <a:avLst/>
            </a:prstGeom>
            <a:solidFill>
              <a:srgbClr val="BBD0D6"/>
            </a:solidFill>
            <a:ln w="25400" cap="flat">
              <a:solidFill>
                <a:srgbClr val="000000"/>
              </a:solidFill>
              <a:prstDash val="solid"/>
              <a:miter lim="400000"/>
            </a:ln>
            <a:effectLst/>
          </p:spPr>
          <p:txBody>
            <a:bodyPr wrap="square" lIns="50800" tIns="50800" rIns="50800" bIns="50800" numCol="1" anchor="ctr">
              <a:noAutofit/>
            </a:bodyPr>
            <a:lstStyle/>
            <a:p>
              <a:pPr>
                <a:defRPr sz="3200">
                  <a:solidFill>
                    <a:srgbClr val="F3F1DF"/>
                  </a:solidFill>
                  <a:latin typeface="Georgia"/>
                  <a:ea typeface="Georgia"/>
                  <a:cs typeface="Georgia"/>
                  <a:sym typeface="Georgia"/>
                </a:defRPr>
              </a:pPr>
              <a:endParaRPr/>
            </a:p>
          </p:txBody>
        </p:sp>
        <p:sp>
          <p:nvSpPr>
            <p:cNvPr id="596" name="Shape 596"/>
            <p:cNvSpPr/>
            <p:nvPr/>
          </p:nvSpPr>
          <p:spPr>
            <a:xfrm>
              <a:off x="666213" y="681506"/>
              <a:ext cx="246432" cy="246432"/>
            </a:xfrm>
            <a:prstGeom prst="ellipse">
              <a:avLst/>
            </a:prstGeom>
            <a:solidFill>
              <a:srgbClr val="CD432A"/>
            </a:solidFill>
            <a:ln w="12700" cap="flat">
              <a:noFill/>
              <a:miter lim="400000"/>
            </a:ln>
            <a:effectLst/>
          </p:spPr>
          <p:txBody>
            <a:bodyPr wrap="square" lIns="50800" tIns="50800" rIns="50800" bIns="50800" numCol="1" anchor="ctr">
              <a:noAutofit/>
            </a:bodyPr>
            <a:lstStyle/>
            <a:p>
              <a:pPr>
                <a:defRPr sz="3200">
                  <a:solidFill>
                    <a:srgbClr val="F3F1DF"/>
                  </a:solidFill>
                  <a:latin typeface="Georgia"/>
                  <a:ea typeface="Georgia"/>
                  <a:cs typeface="Georgia"/>
                  <a:sym typeface="Georgia"/>
                </a:defRPr>
              </a:pPr>
              <a:endParaRPr/>
            </a:p>
          </p:txBody>
        </p:sp>
        <p:sp>
          <p:nvSpPr>
            <p:cNvPr id="597" name="Shape 597"/>
            <p:cNvSpPr/>
            <p:nvPr/>
          </p:nvSpPr>
          <p:spPr>
            <a:xfrm>
              <a:off x="3074054" y="681506"/>
              <a:ext cx="246432" cy="246432"/>
            </a:xfrm>
            <a:prstGeom prst="ellipse">
              <a:avLst/>
            </a:prstGeom>
            <a:solidFill>
              <a:srgbClr val="CD432A"/>
            </a:solidFill>
            <a:ln w="12700" cap="flat">
              <a:noFill/>
              <a:miter lim="400000"/>
            </a:ln>
            <a:effectLst/>
          </p:spPr>
          <p:txBody>
            <a:bodyPr wrap="square" lIns="50800" tIns="50800" rIns="50800" bIns="50800" numCol="1" anchor="ctr">
              <a:noAutofit/>
            </a:bodyPr>
            <a:lstStyle/>
            <a:p>
              <a:pPr>
                <a:defRPr sz="3200">
                  <a:solidFill>
                    <a:srgbClr val="F3F1DF"/>
                  </a:solidFill>
                  <a:latin typeface="Georgia"/>
                  <a:ea typeface="Georgia"/>
                  <a:cs typeface="Georgia"/>
                  <a:sym typeface="Georgia"/>
                </a:defRPr>
              </a:pPr>
              <a:endParaRPr/>
            </a:p>
          </p:txBody>
        </p:sp>
        <p:sp>
          <p:nvSpPr>
            <p:cNvPr id="598" name="Shape 598"/>
            <p:cNvSpPr/>
            <p:nvPr/>
          </p:nvSpPr>
          <p:spPr>
            <a:xfrm>
              <a:off x="681764" y="3063528"/>
              <a:ext cx="246433" cy="246432"/>
            </a:xfrm>
            <a:prstGeom prst="ellipse">
              <a:avLst/>
            </a:prstGeom>
            <a:solidFill>
              <a:srgbClr val="CD432A"/>
            </a:solidFill>
            <a:ln w="12700" cap="flat">
              <a:noFill/>
              <a:miter lim="400000"/>
            </a:ln>
            <a:effectLst/>
          </p:spPr>
          <p:txBody>
            <a:bodyPr wrap="square" lIns="50800" tIns="50800" rIns="50800" bIns="50800" numCol="1" anchor="ctr">
              <a:noAutofit/>
            </a:bodyPr>
            <a:lstStyle/>
            <a:p>
              <a:pPr>
                <a:defRPr sz="3200">
                  <a:solidFill>
                    <a:srgbClr val="F3F1DF"/>
                  </a:solidFill>
                  <a:latin typeface="Georgia"/>
                  <a:ea typeface="Georgia"/>
                  <a:cs typeface="Georgia"/>
                  <a:sym typeface="Georgia"/>
                </a:defRPr>
              </a:pPr>
              <a:endParaRPr/>
            </a:p>
          </p:txBody>
        </p:sp>
        <p:sp>
          <p:nvSpPr>
            <p:cNvPr id="599" name="Shape 599"/>
            <p:cNvSpPr/>
            <p:nvPr/>
          </p:nvSpPr>
          <p:spPr>
            <a:xfrm>
              <a:off x="3074054" y="3032424"/>
              <a:ext cx="246432" cy="246433"/>
            </a:xfrm>
            <a:prstGeom prst="ellipse">
              <a:avLst/>
            </a:prstGeom>
            <a:solidFill>
              <a:srgbClr val="CD432A"/>
            </a:solidFill>
            <a:ln w="12700" cap="flat">
              <a:noFill/>
              <a:miter lim="400000"/>
            </a:ln>
            <a:effectLst/>
          </p:spPr>
          <p:txBody>
            <a:bodyPr wrap="square" lIns="50800" tIns="50800" rIns="50800" bIns="50800" numCol="1" anchor="ctr">
              <a:noAutofit/>
            </a:bodyPr>
            <a:lstStyle/>
            <a:p>
              <a:pPr>
                <a:defRPr sz="3200">
                  <a:solidFill>
                    <a:srgbClr val="F3F1DF"/>
                  </a:solidFill>
                  <a:latin typeface="Georgia"/>
                  <a:ea typeface="Georgia"/>
                  <a:cs typeface="Georgia"/>
                  <a:sym typeface="Georgia"/>
                </a:defRPr>
              </a:pPr>
              <a:endParaRPr/>
            </a:p>
          </p:txBody>
        </p:sp>
        <p:sp>
          <p:nvSpPr>
            <p:cNvPr id="600" name="Shape 600"/>
            <p:cNvSpPr/>
            <p:nvPr/>
          </p:nvSpPr>
          <p:spPr>
            <a:xfrm>
              <a:off x="1019656" y="642730"/>
              <a:ext cx="1973057" cy="2669515"/>
            </a:xfrm>
            <a:prstGeom prst="rect">
              <a:avLst/>
            </a:prstGeom>
            <a:solidFill>
              <a:srgbClr val="293E56"/>
            </a:solidFill>
            <a:ln w="12700" cap="flat">
              <a:noFill/>
              <a:miter lim="400000"/>
            </a:ln>
            <a:effectLst/>
          </p:spPr>
          <p:txBody>
            <a:bodyPr wrap="square" lIns="50800" tIns="50800" rIns="50800" bIns="50800" numCol="1" anchor="ctr">
              <a:noAutofit/>
            </a:bodyPr>
            <a:lstStyle/>
            <a:p>
              <a:pPr>
                <a:defRPr sz="3200">
                  <a:solidFill>
                    <a:srgbClr val="F3F1DF"/>
                  </a:solidFill>
                  <a:latin typeface="Georgia"/>
                  <a:ea typeface="Georgia"/>
                  <a:cs typeface="Georgia"/>
                  <a:sym typeface="Georgia"/>
                </a:defRPr>
              </a:pPr>
              <a:endParaRPr/>
            </a:p>
          </p:txBody>
        </p:sp>
        <p:sp>
          <p:nvSpPr>
            <p:cNvPr id="601" name="Shape 601"/>
            <p:cNvSpPr/>
            <p:nvPr/>
          </p:nvSpPr>
          <p:spPr>
            <a:xfrm rot="16200000">
              <a:off x="1019656" y="642730"/>
              <a:ext cx="1973057" cy="2669516"/>
            </a:xfrm>
            <a:prstGeom prst="rect">
              <a:avLst/>
            </a:prstGeom>
            <a:solidFill>
              <a:srgbClr val="293E56"/>
            </a:solidFill>
            <a:ln w="12700" cap="flat">
              <a:noFill/>
              <a:miter lim="400000"/>
            </a:ln>
            <a:effectLst/>
          </p:spPr>
          <p:txBody>
            <a:bodyPr wrap="square" lIns="50800" tIns="50800" rIns="50800" bIns="50800" numCol="1" anchor="ctr">
              <a:noAutofit/>
            </a:bodyPr>
            <a:lstStyle/>
            <a:p>
              <a:pPr>
                <a:defRPr sz="3200">
                  <a:solidFill>
                    <a:srgbClr val="F3F1DF"/>
                  </a:solidFill>
                  <a:latin typeface="Georgia"/>
                  <a:ea typeface="Georgia"/>
                  <a:cs typeface="Georgia"/>
                  <a:sym typeface="Georgia"/>
                </a:defRPr>
              </a:pPr>
              <a:endParaRPr/>
            </a:p>
          </p:txBody>
        </p:sp>
        <p:sp>
          <p:nvSpPr>
            <p:cNvPr id="602" name="Shape 602"/>
            <p:cNvSpPr/>
            <p:nvPr/>
          </p:nvSpPr>
          <p:spPr>
            <a:xfrm flipH="1" flipV="1">
              <a:off x="599822" y="400505"/>
              <a:ext cx="2812726" cy="1"/>
            </a:xfrm>
            <a:prstGeom prst="line">
              <a:avLst/>
            </a:prstGeom>
            <a:noFill/>
            <a:ln w="38100" cap="flat">
              <a:solidFill>
                <a:srgbClr val="293E56"/>
              </a:solidFill>
              <a:prstDash val="solid"/>
              <a:miter lim="400000"/>
              <a:headEnd type="triangle" w="med" len="med"/>
              <a:tailEnd type="triangle" w="med" len="med"/>
            </a:ln>
            <a:effectLst/>
          </p:spPr>
          <p:txBody>
            <a:bodyPr wrap="square" lIns="50800" tIns="50800" rIns="50800" bIns="50800" numCol="1" anchor="ctr">
              <a:noAutofit/>
            </a:bodyPr>
            <a:lstStyle/>
            <a:p>
              <a:pPr>
                <a:defRPr sz="3200">
                  <a:solidFill>
                    <a:srgbClr val="4F5C3F"/>
                  </a:solidFill>
                  <a:latin typeface="Georgia"/>
                  <a:ea typeface="Georgia"/>
                  <a:cs typeface="Georgia"/>
                  <a:sym typeface="Georgia"/>
                </a:defRPr>
              </a:pPr>
              <a:endParaRPr/>
            </a:p>
          </p:txBody>
        </p:sp>
        <p:sp>
          <p:nvSpPr>
            <p:cNvPr id="603" name="Shape 603"/>
            <p:cNvSpPr/>
            <p:nvPr/>
          </p:nvSpPr>
          <p:spPr>
            <a:xfrm flipV="1">
              <a:off x="411653" y="571125"/>
              <a:ext cx="1" cy="2812726"/>
            </a:xfrm>
            <a:prstGeom prst="line">
              <a:avLst/>
            </a:prstGeom>
            <a:noFill/>
            <a:ln w="38100" cap="flat">
              <a:solidFill>
                <a:srgbClr val="293E56"/>
              </a:solidFill>
              <a:prstDash val="solid"/>
              <a:miter lim="400000"/>
              <a:headEnd type="triangle" w="med" len="med"/>
              <a:tailEnd type="triangle" w="med" len="med"/>
            </a:ln>
            <a:effectLst/>
          </p:spPr>
          <p:txBody>
            <a:bodyPr wrap="square" lIns="50800" tIns="50800" rIns="50800" bIns="50800" numCol="1" anchor="ctr">
              <a:noAutofit/>
            </a:bodyPr>
            <a:lstStyle/>
            <a:p>
              <a:pPr>
                <a:defRPr sz="3200">
                  <a:solidFill>
                    <a:srgbClr val="4F5C3F"/>
                  </a:solidFill>
                  <a:latin typeface="Georgia"/>
                  <a:ea typeface="Georgia"/>
                  <a:cs typeface="Georgia"/>
                  <a:sym typeface="Georgia"/>
                </a:defRPr>
              </a:pPr>
              <a:endParaRPr/>
            </a:p>
          </p:txBody>
        </p:sp>
        <p:sp>
          <p:nvSpPr>
            <p:cNvPr id="604" name="Shape 604"/>
            <p:cNvSpPr/>
            <p:nvPr/>
          </p:nvSpPr>
          <p:spPr>
            <a:xfrm>
              <a:off x="1376806" y="0"/>
              <a:ext cx="1258757" cy="34734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nSpc>
                  <a:spcPct val="120000"/>
                </a:lnSpc>
                <a:defRPr sz="1500">
                  <a:solidFill>
                    <a:srgbClr val="000000"/>
                  </a:solidFill>
                  <a:effectLst>
                    <a:outerShdw blurRad="25400" dist="12700" rotWithShape="0">
                      <a:srgbClr val="FFFFFF">
                        <a:alpha val="45000"/>
                      </a:srgbClr>
                    </a:outerShdw>
                  </a:effectLst>
                  <a:latin typeface="Helvetica Neue"/>
                  <a:ea typeface="Helvetica Neue"/>
                  <a:cs typeface="Helvetica Neue"/>
                  <a:sym typeface="Helvetica Neue"/>
                </a:defRPr>
              </a:lvl1pPr>
            </a:lstStyle>
            <a:p>
              <a:r>
                <a:t>345mm</a:t>
              </a:r>
            </a:p>
          </p:txBody>
        </p:sp>
        <p:sp>
          <p:nvSpPr>
            <p:cNvPr id="605" name="Shape 605"/>
            <p:cNvSpPr/>
            <p:nvPr/>
          </p:nvSpPr>
          <p:spPr>
            <a:xfrm rot="16200000">
              <a:off x="-515109" y="2042212"/>
              <a:ext cx="1377564" cy="34734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nSpc>
                  <a:spcPct val="120000"/>
                </a:lnSpc>
                <a:defRPr sz="1400">
                  <a:solidFill>
                    <a:srgbClr val="000000"/>
                  </a:solidFill>
                  <a:effectLst>
                    <a:outerShdw blurRad="25400" dist="12700" rotWithShape="0">
                      <a:srgbClr val="FFFFFF">
                        <a:alpha val="45000"/>
                      </a:srgbClr>
                    </a:outerShdw>
                  </a:effectLst>
                  <a:latin typeface="Helvetica Neue"/>
                  <a:ea typeface="Helvetica Neue"/>
                  <a:cs typeface="Helvetica Neue"/>
                  <a:sym typeface="Helvetica Neue"/>
                </a:defRPr>
              </a:lvl1pPr>
            </a:lstStyle>
            <a:p>
              <a:r>
                <a:t>350mm</a:t>
              </a:r>
            </a:p>
          </p:txBody>
        </p:sp>
        <p:sp>
          <p:nvSpPr>
            <p:cNvPr id="606" name="Shape 606"/>
            <p:cNvSpPr/>
            <p:nvPr/>
          </p:nvSpPr>
          <p:spPr>
            <a:xfrm>
              <a:off x="1133772" y="1623190"/>
              <a:ext cx="1744825" cy="70859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lnSpc>
                  <a:spcPct val="120000"/>
                </a:lnSpc>
                <a:defRPr sz="2200">
                  <a:solidFill>
                    <a:srgbClr val="BBD0D6"/>
                  </a:solidFill>
                  <a:effectLst>
                    <a:outerShdw blurRad="25400" dist="12700" rotWithShape="0">
                      <a:srgbClr val="FFFFFF">
                        <a:alpha val="45000"/>
                      </a:srgbClr>
                    </a:outerShdw>
                  </a:effectLst>
                  <a:latin typeface="Georgia"/>
                  <a:ea typeface="Georgia"/>
                  <a:cs typeface="Georgia"/>
                  <a:sym typeface="Georgia"/>
                </a:defRPr>
              </a:pPr>
              <a:r>
                <a:t>K</a:t>
              </a:r>
              <a:r>
                <a:rPr baseline="31999"/>
                <a:t>-</a:t>
              </a:r>
              <a:r>
                <a:t> area</a:t>
              </a:r>
            </a:p>
          </p:txBody>
        </p:sp>
        <p:sp>
          <p:nvSpPr>
            <p:cNvPr id="607" name="Shape 607"/>
            <p:cNvSpPr/>
            <p:nvPr/>
          </p:nvSpPr>
          <p:spPr>
            <a:xfrm>
              <a:off x="3250104" y="196215"/>
              <a:ext cx="969825" cy="86476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nSpc>
                  <a:spcPct val="120000"/>
                </a:lnSpc>
                <a:defRPr sz="3200">
                  <a:solidFill>
                    <a:srgbClr val="861001"/>
                  </a:solidFill>
                  <a:effectLst>
                    <a:outerShdw blurRad="25400" dist="12700" rotWithShape="0">
                      <a:srgbClr val="FFFFFF">
                        <a:alpha val="45000"/>
                      </a:srgbClr>
                    </a:outerShdw>
                  </a:effectLst>
                  <a:latin typeface="Georgia"/>
                  <a:ea typeface="Georgia"/>
                  <a:cs typeface="Georgia"/>
                  <a:sym typeface="Georgia"/>
                </a:defRPr>
              </a:lvl1pPr>
            </a:lstStyle>
            <a:p>
              <a:r>
                <a:t>p̅</a:t>
              </a:r>
            </a:p>
          </p:txBody>
        </p:sp>
        <p:sp>
          <p:nvSpPr>
            <p:cNvPr id="608" name="Shape 608"/>
            <p:cNvSpPr/>
            <p:nvPr/>
          </p:nvSpPr>
          <p:spPr>
            <a:xfrm flipV="1">
              <a:off x="3498930" y="2980486"/>
              <a:ext cx="1" cy="377011"/>
            </a:xfrm>
            <a:prstGeom prst="line">
              <a:avLst/>
            </a:prstGeom>
            <a:noFill/>
            <a:ln w="25400" cap="flat">
              <a:solidFill>
                <a:srgbClr val="293E56"/>
              </a:solidFill>
              <a:prstDash val="solid"/>
              <a:miter lim="400000"/>
              <a:headEnd type="triangle" w="med" len="med"/>
              <a:tailEnd type="triangle" w="med" len="med"/>
            </a:ln>
            <a:effectLst/>
          </p:spPr>
          <p:txBody>
            <a:bodyPr wrap="square" lIns="50800" tIns="50800" rIns="50800" bIns="50800" numCol="1" anchor="ctr">
              <a:noAutofit/>
            </a:bodyPr>
            <a:lstStyle/>
            <a:p>
              <a:pPr>
                <a:defRPr sz="3200">
                  <a:solidFill>
                    <a:srgbClr val="4F5C3F"/>
                  </a:solidFill>
                  <a:latin typeface="Georgia"/>
                  <a:ea typeface="Georgia"/>
                  <a:cs typeface="Georgia"/>
                  <a:sym typeface="Georgia"/>
                </a:defRPr>
              </a:pPr>
              <a:endParaRPr/>
            </a:p>
          </p:txBody>
        </p:sp>
        <p:sp>
          <p:nvSpPr>
            <p:cNvPr id="609" name="Shape 609"/>
            <p:cNvSpPr/>
            <p:nvPr/>
          </p:nvSpPr>
          <p:spPr>
            <a:xfrm>
              <a:off x="3008195" y="3468297"/>
              <a:ext cx="347346" cy="1"/>
            </a:xfrm>
            <a:prstGeom prst="line">
              <a:avLst/>
            </a:prstGeom>
            <a:noFill/>
            <a:ln w="25400" cap="flat">
              <a:solidFill>
                <a:srgbClr val="293E56"/>
              </a:solidFill>
              <a:prstDash val="solid"/>
              <a:miter lim="400000"/>
              <a:headEnd type="triangle" w="med" len="med"/>
              <a:tailEnd type="triangle" w="med" len="med"/>
            </a:ln>
            <a:effectLst/>
          </p:spPr>
          <p:txBody>
            <a:bodyPr wrap="square" lIns="50800" tIns="50800" rIns="50800" bIns="50800" numCol="1" anchor="ctr">
              <a:noAutofit/>
            </a:bodyPr>
            <a:lstStyle/>
            <a:p>
              <a:pPr>
                <a:defRPr sz="3200">
                  <a:solidFill>
                    <a:srgbClr val="4F5C3F"/>
                  </a:solidFill>
                  <a:latin typeface="Georgia"/>
                  <a:ea typeface="Georgia"/>
                  <a:cs typeface="Georgia"/>
                  <a:sym typeface="Georgia"/>
                </a:defRPr>
              </a:pPr>
              <a:endParaRPr/>
            </a:p>
          </p:txBody>
        </p:sp>
        <p:sp>
          <p:nvSpPr>
            <p:cNvPr id="610" name="Shape 610"/>
            <p:cNvSpPr/>
            <p:nvPr/>
          </p:nvSpPr>
          <p:spPr>
            <a:xfrm>
              <a:off x="3384467" y="2811556"/>
              <a:ext cx="1198750" cy="78147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nSpc>
                  <a:spcPct val="120000"/>
                </a:lnSpc>
                <a:defRPr sz="1500">
                  <a:solidFill>
                    <a:srgbClr val="000000"/>
                  </a:solidFill>
                  <a:effectLst>
                    <a:outerShdw blurRad="25400" dist="12700" rotWithShape="0">
                      <a:srgbClr val="FFFFFF">
                        <a:alpha val="45000"/>
                      </a:srgbClr>
                    </a:outerShdw>
                  </a:effectLst>
                  <a:latin typeface="Helvetica Neue"/>
                  <a:ea typeface="Helvetica Neue"/>
                  <a:cs typeface="Helvetica Neue"/>
                  <a:sym typeface="Helvetica Neue"/>
                </a:defRPr>
              </a:lvl1pPr>
            </a:lstStyle>
            <a:p>
              <a:r>
                <a:t>10mm</a:t>
              </a:r>
            </a:p>
          </p:txBody>
        </p:sp>
        <p:sp>
          <p:nvSpPr>
            <p:cNvPr id="611" name="Shape 611"/>
            <p:cNvSpPr/>
            <p:nvPr/>
          </p:nvSpPr>
          <p:spPr>
            <a:xfrm>
              <a:off x="2687066" y="3527328"/>
              <a:ext cx="1029755" cy="34734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nSpc>
                  <a:spcPct val="120000"/>
                </a:lnSpc>
                <a:defRPr sz="1500">
                  <a:solidFill>
                    <a:srgbClr val="000000"/>
                  </a:solidFill>
                  <a:effectLst>
                    <a:outerShdw blurRad="25400" dist="12700" rotWithShape="0">
                      <a:srgbClr val="FFFFFF">
                        <a:alpha val="45000"/>
                      </a:srgbClr>
                    </a:outerShdw>
                  </a:effectLst>
                  <a:latin typeface="Helvetica Neue"/>
                  <a:ea typeface="Helvetica Neue"/>
                  <a:cs typeface="Helvetica Neue"/>
                  <a:sym typeface="Helvetica Neue"/>
                </a:defRPr>
              </a:lvl1pPr>
            </a:lstStyle>
            <a:p>
              <a:r>
                <a:t>10mm</a:t>
              </a:r>
            </a:p>
          </p:txBody>
        </p:sp>
      </p:grpSp>
      <p:sp>
        <p:nvSpPr>
          <p:cNvPr id="613" name="Shape 613"/>
          <p:cNvSpPr/>
          <p:nvPr/>
        </p:nvSpPr>
        <p:spPr>
          <a:xfrm>
            <a:off x="8954413" y="2476108"/>
            <a:ext cx="3926833" cy="11404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nSpc>
                <a:spcPct val="120000"/>
              </a:lnSpc>
              <a:defRPr sz="2600">
                <a:solidFill>
                  <a:srgbClr val="000000"/>
                </a:solidFill>
                <a:effectLst>
                  <a:outerShdw blurRad="25400" dist="12700" rotWithShape="0">
                    <a:srgbClr val="FFFFFF">
                      <a:alpha val="45000"/>
                    </a:srgbClr>
                  </a:outerShdw>
                </a:effectLst>
                <a:latin typeface="Helvetica Neue"/>
                <a:ea typeface="Helvetica Neue"/>
                <a:cs typeface="Helvetica Neue"/>
                <a:sym typeface="Helvetica Neue"/>
              </a:defRPr>
            </a:pPr>
            <a:r>
              <a:t>p̅(パターンマッチ)を4隅に照射後、K</a:t>
            </a:r>
            <a:r>
              <a:rPr baseline="31999"/>
              <a:t>-</a:t>
            </a:r>
            <a:r>
              <a:t>を全面に照射</a:t>
            </a:r>
          </a:p>
        </p:txBody>
      </p:sp>
      <p:sp>
        <p:nvSpPr>
          <p:cNvPr id="614" name="Shape 614"/>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12</a:t>
            </a:fld>
            <a:endParaRPr/>
          </a:p>
        </p:txBody>
      </p:sp>
      <p:pic>
        <p:nvPicPr>
          <p:cNvPr id="615" name="pasted-image.pdf"/>
          <p:cNvPicPr>
            <a:picLocks noChangeAspect="1"/>
          </p:cNvPicPr>
          <p:nvPr/>
        </p:nvPicPr>
        <p:blipFill>
          <a:blip r:embed="rId4">
            <a:extLst/>
          </a:blip>
          <a:stretch>
            <a:fillRect/>
          </a:stretch>
        </p:blipFill>
        <p:spPr>
          <a:xfrm>
            <a:off x="612866" y="5312881"/>
            <a:ext cx="4319493" cy="3239619"/>
          </a:xfrm>
          <a:prstGeom prst="rect">
            <a:avLst/>
          </a:prstGeom>
          <a:ln w="12700">
            <a:miter lim="400000"/>
          </a:ln>
        </p:spPr>
      </p:pic>
      <p:sp>
        <p:nvSpPr>
          <p:cNvPr id="616" name="Shape 616"/>
          <p:cNvSpPr/>
          <p:nvPr/>
        </p:nvSpPr>
        <p:spPr>
          <a:xfrm>
            <a:off x="75689" y="4810822"/>
            <a:ext cx="3528289" cy="431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2600" b="1">
                <a:solidFill>
                  <a:srgbClr val="000000"/>
                </a:solidFill>
                <a:latin typeface="Helvetica Neue"/>
                <a:ea typeface="Helvetica Neue"/>
                <a:cs typeface="Helvetica Neue"/>
                <a:sym typeface="Helvetica Neue"/>
              </a:defRPr>
            </a:lvl1pPr>
          </a:lstStyle>
          <a:p>
            <a:r>
              <a:t>エマルションムーバー</a:t>
            </a:r>
          </a:p>
        </p:txBody>
      </p:sp>
      <p:sp>
        <p:nvSpPr>
          <p:cNvPr id="617" name="Shape 617"/>
          <p:cNvSpPr/>
          <p:nvPr/>
        </p:nvSpPr>
        <p:spPr>
          <a:xfrm>
            <a:off x="585227" y="8622758"/>
            <a:ext cx="5360188" cy="106101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2600">
                <a:solidFill>
                  <a:srgbClr val="000000"/>
                </a:solidFill>
                <a:latin typeface="Helvetica Neue"/>
                <a:ea typeface="Helvetica Neue"/>
                <a:cs typeface="Helvetica Neue"/>
                <a:sym typeface="Helvetica Neue"/>
              </a:defRPr>
            </a:pPr>
            <a:r>
              <a:t>エマルションをspillに同期して移動</a:t>
            </a:r>
          </a:p>
          <a:p>
            <a:pPr algn="l">
              <a:defRPr sz="2600">
                <a:solidFill>
                  <a:srgbClr val="000000"/>
                </a:solidFill>
                <a:latin typeface="Helvetica Neue"/>
                <a:ea typeface="Helvetica Neue"/>
                <a:cs typeface="Helvetica Neue"/>
                <a:sym typeface="Helvetica Neue"/>
              </a:defRPr>
            </a:pPr>
            <a:r>
              <a:t>位置情報を記録 (分解能 : 数μm)</a:t>
            </a:r>
          </a:p>
        </p:txBody>
      </p:sp>
      <p:sp>
        <p:nvSpPr>
          <p:cNvPr id="618" name="Shape 618"/>
          <p:cNvSpPr/>
          <p:nvPr/>
        </p:nvSpPr>
        <p:spPr>
          <a:xfrm>
            <a:off x="5512114" y="5271404"/>
            <a:ext cx="2738073" cy="431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2600" b="1">
                <a:solidFill>
                  <a:srgbClr val="000000"/>
                </a:solidFill>
                <a:latin typeface="Helvetica Neue"/>
                <a:ea typeface="Helvetica Neue"/>
                <a:cs typeface="Helvetica Neue"/>
                <a:sym typeface="Helvetica Neue"/>
              </a:defRPr>
            </a:lvl1pPr>
          </a:lstStyle>
          <a:p>
            <a:r>
              <a:t>照射枚数の進捗</a:t>
            </a:r>
          </a:p>
        </p:txBody>
      </p:sp>
      <p:sp>
        <p:nvSpPr>
          <p:cNvPr id="619" name="Shape 619"/>
          <p:cNvSpPr/>
          <p:nvPr/>
        </p:nvSpPr>
        <p:spPr>
          <a:xfrm>
            <a:off x="5805423" y="5897589"/>
            <a:ext cx="539882" cy="49842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2600" b="1">
                <a:solidFill>
                  <a:srgbClr val="000000"/>
                </a:solidFill>
                <a:latin typeface="Helvetica Neue"/>
                <a:ea typeface="Helvetica Neue"/>
                <a:cs typeface="Helvetica Neue"/>
                <a:sym typeface="Helvetica Neue"/>
              </a:defRPr>
            </a:lvl1pPr>
          </a:lstStyle>
          <a:p>
            <a:r>
              <a:t>18</a:t>
            </a:r>
          </a:p>
        </p:txBody>
      </p:sp>
    </p:spTree>
  </p:cSld>
  <p:clrMapOvr>
    <a:masterClrMapping/>
  </p:clrMapOvr>
  <p:transition xmlns:p14="http://schemas.microsoft.com/office/powerpoint/2010/mai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 name="Shape 621"/>
          <p:cNvSpPr>
            <a:spLocks noGrp="1"/>
          </p:cNvSpPr>
          <p:nvPr>
            <p:ph type="title"/>
          </p:nvPr>
        </p:nvSpPr>
        <p:spPr>
          <a:prstGeom prst="rect">
            <a:avLst/>
          </a:prstGeom>
        </p:spPr>
        <p:txBody>
          <a:bodyPr/>
          <a:lstStyle/>
          <a:p>
            <a:r>
              <a:t>解析</a:t>
            </a:r>
          </a:p>
        </p:txBody>
      </p:sp>
      <p:sp>
        <p:nvSpPr>
          <p:cNvPr id="622" name="Shape 622"/>
          <p:cNvSpPr>
            <a:spLocks noGrp="1"/>
          </p:cNvSpPr>
          <p:nvPr>
            <p:ph type="body" sz="quarter" idx="1"/>
          </p:nvPr>
        </p:nvSpPr>
        <p:spPr>
          <a:xfrm>
            <a:off x="202976" y="1275156"/>
            <a:ext cx="5723389" cy="1328961"/>
          </a:xfrm>
          <a:prstGeom prst="rect">
            <a:avLst/>
          </a:prstGeom>
        </p:spPr>
        <p:txBody>
          <a:bodyPr/>
          <a:lstStyle/>
          <a:p>
            <a:pPr marL="393700" indent="-393700">
              <a:spcBef>
                <a:spcPts val="0"/>
              </a:spcBef>
              <a:defRPr sz="2600">
                <a:latin typeface="Helvetica Neue"/>
                <a:ea typeface="Helvetica Neue"/>
                <a:cs typeface="Helvetica Neue"/>
                <a:sym typeface="Helvetica Neue"/>
              </a:defRPr>
            </a:pPr>
            <a:r>
              <a:t>Runge Kuttaにより運動量を解析</a:t>
            </a:r>
          </a:p>
          <a:p>
            <a:pPr marL="393700" indent="-393700">
              <a:spcBef>
                <a:spcPts val="0"/>
              </a:spcBef>
              <a:defRPr sz="2600">
                <a:latin typeface="Helvetica Neue"/>
                <a:ea typeface="Helvetica Neue"/>
                <a:cs typeface="Helvetica Neue"/>
                <a:sym typeface="Helvetica Neue"/>
              </a:defRPr>
            </a:pPr>
            <a:r>
              <a:t>散乱側でK</a:t>
            </a:r>
            <a:r>
              <a:rPr baseline="31999"/>
              <a:t>+</a:t>
            </a:r>
            <a:r>
              <a:t>が見えている</a:t>
            </a:r>
          </a:p>
        </p:txBody>
      </p:sp>
      <p:pic>
        <p:nvPicPr>
          <p:cNvPr id="623" name="p_massq.png"/>
          <p:cNvPicPr>
            <a:picLocks noChangeAspect="1"/>
          </p:cNvPicPr>
          <p:nvPr/>
        </p:nvPicPr>
        <p:blipFill>
          <a:blip r:embed="rId2">
            <a:extLst/>
          </a:blip>
          <a:srcRect t="4805"/>
          <a:stretch>
            <a:fillRect/>
          </a:stretch>
        </p:blipFill>
        <p:spPr>
          <a:xfrm>
            <a:off x="1201539" y="2441163"/>
            <a:ext cx="10601725" cy="6834937"/>
          </a:xfrm>
          <a:prstGeom prst="rect">
            <a:avLst/>
          </a:prstGeom>
          <a:ln w="12700">
            <a:miter lim="400000"/>
          </a:ln>
        </p:spPr>
      </p:pic>
      <p:sp>
        <p:nvSpPr>
          <p:cNvPr id="624" name="Shape 624"/>
          <p:cNvSpPr/>
          <p:nvPr/>
        </p:nvSpPr>
        <p:spPr>
          <a:xfrm>
            <a:off x="8153400" y="8497490"/>
            <a:ext cx="5120184" cy="114697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p>
            <a:pPr algn="l">
              <a:defRPr sz="2600">
                <a:solidFill>
                  <a:srgbClr val="000000"/>
                </a:solidFill>
                <a:latin typeface="Helvetica Neue"/>
                <a:ea typeface="Helvetica Neue"/>
                <a:cs typeface="Helvetica Neue"/>
                <a:sym typeface="Helvetica Neue"/>
              </a:defRPr>
            </a:pPr>
            <a:r>
              <a:t>charge*mass [GeV/c</a:t>
            </a:r>
            <a:r>
              <a:rPr baseline="31999"/>
              <a:t>2</a:t>
            </a:r>
            <a:r>
              <a:t>]</a:t>
            </a:r>
          </a:p>
        </p:txBody>
      </p:sp>
      <p:sp>
        <p:nvSpPr>
          <p:cNvPr id="625" name="Shape 625"/>
          <p:cNvSpPr/>
          <p:nvPr/>
        </p:nvSpPr>
        <p:spPr>
          <a:xfrm rot="16200000">
            <a:off x="14833" y="3483123"/>
            <a:ext cx="3007718" cy="114697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lvl1pPr algn="l">
              <a:defRPr sz="2600">
                <a:solidFill>
                  <a:srgbClr val="000000"/>
                </a:solidFill>
                <a:latin typeface="Helvetica Neue"/>
                <a:ea typeface="Helvetica Neue"/>
                <a:cs typeface="Helvetica Neue"/>
                <a:sym typeface="Helvetica Neue"/>
              </a:defRPr>
            </a:lvl1pPr>
          </a:lstStyle>
          <a:p>
            <a:r>
              <a:t>momentum [GeV/c]</a:t>
            </a:r>
          </a:p>
        </p:txBody>
      </p:sp>
      <p:sp>
        <p:nvSpPr>
          <p:cNvPr id="626" name="Shape 626"/>
          <p:cNvSpPr/>
          <p:nvPr/>
        </p:nvSpPr>
        <p:spPr>
          <a:xfrm rot="20442654">
            <a:off x="2497852" y="3574008"/>
            <a:ext cx="4859686" cy="965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ct val="120000"/>
              </a:lnSpc>
              <a:defRPr sz="6000" b="1">
                <a:solidFill>
                  <a:srgbClr val="DF690B"/>
                </a:solidFill>
                <a:effectLst>
                  <a:outerShdw blurRad="25400" dist="12700" rotWithShape="0">
                    <a:srgbClr val="FFFFFF">
                      <a:alpha val="45000"/>
                    </a:srgbClr>
                  </a:outerShdw>
                </a:effectLst>
                <a:latin typeface="Georgia"/>
                <a:ea typeface="Georgia"/>
                <a:cs typeface="Georgia"/>
                <a:sym typeface="Georgia"/>
              </a:defRPr>
            </a:lvl1pPr>
          </a:lstStyle>
          <a:p>
            <a:r>
              <a:t>Preliminary</a:t>
            </a:r>
          </a:p>
        </p:txBody>
      </p:sp>
      <p:sp>
        <p:nvSpPr>
          <p:cNvPr id="627" name="Shape 627"/>
          <p:cNvSpPr/>
          <p:nvPr/>
        </p:nvSpPr>
        <p:spPr>
          <a:xfrm>
            <a:off x="5636547" y="7504547"/>
            <a:ext cx="670027" cy="68413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nSpc>
                <a:spcPct val="120000"/>
              </a:lnSpc>
              <a:defRPr sz="3900" b="1">
                <a:solidFill>
                  <a:srgbClr val="0044BB"/>
                </a:solidFill>
                <a:effectLst>
                  <a:outerShdw blurRad="25400" dist="12700" rotWithShape="0">
                    <a:srgbClr val="FFFFFF">
                      <a:alpha val="45000"/>
                    </a:srgbClr>
                  </a:outerShdw>
                </a:effectLst>
                <a:latin typeface="Helvetica Neue"/>
                <a:ea typeface="Helvetica Neue"/>
                <a:cs typeface="Helvetica Neue"/>
                <a:sym typeface="Helvetica Neue"/>
              </a:defRPr>
            </a:pPr>
            <a:r>
              <a:t>K</a:t>
            </a:r>
            <a:r>
              <a:rPr baseline="31999"/>
              <a:t>+</a:t>
            </a:r>
          </a:p>
        </p:txBody>
      </p:sp>
      <p:sp>
        <p:nvSpPr>
          <p:cNvPr id="628" name="Shape 628"/>
          <p:cNvSpPr/>
          <p:nvPr/>
        </p:nvSpPr>
        <p:spPr>
          <a:xfrm>
            <a:off x="2819289" y="6735222"/>
            <a:ext cx="490763" cy="57282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nSpc>
                <a:spcPct val="120000"/>
              </a:lnSpc>
              <a:defRPr sz="3200">
                <a:solidFill>
                  <a:srgbClr val="000000"/>
                </a:solidFill>
                <a:effectLst>
                  <a:outerShdw blurRad="25400" dist="12700" rotWithShape="0">
                    <a:srgbClr val="FFFFFF">
                      <a:alpha val="45000"/>
                    </a:srgbClr>
                  </a:outerShdw>
                </a:effectLst>
                <a:latin typeface="Helvetica Neue"/>
                <a:ea typeface="Helvetica Neue"/>
                <a:cs typeface="Helvetica Neue"/>
                <a:sym typeface="Helvetica Neue"/>
              </a:defRPr>
            </a:pPr>
            <a:r>
              <a:t>K</a:t>
            </a:r>
            <a:r>
              <a:rPr baseline="31999"/>
              <a:t>-</a:t>
            </a:r>
          </a:p>
        </p:txBody>
      </p:sp>
      <p:sp>
        <p:nvSpPr>
          <p:cNvPr id="629" name="Shape 629"/>
          <p:cNvSpPr/>
          <p:nvPr/>
        </p:nvSpPr>
        <p:spPr>
          <a:xfrm>
            <a:off x="7318728" y="7513773"/>
            <a:ext cx="355297" cy="57282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ct val="120000"/>
              </a:lnSpc>
              <a:defRPr sz="3200">
                <a:solidFill>
                  <a:srgbClr val="000000"/>
                </a:solidFill>
                <a:effectLst>
                  <a:outerShdw blurRad="25400" dist="12700" rotWithShape="0">
                    <a:srgbClr val="FFFFFF">
                      <a:alpha val="45000"/>
                    </a:srgbClr>
                  </a:outerShdw>
                </a:effectLst>
                <a:latin typeface="Helvetica Neue"/>
                <a:ea typeface="Helvetica Neue"/>
                <a:cs typeface="Helvetica Neue"/>
                <a:sym typeface="Helvetica Neue"/>
              </a:defRPr>
            </a:lvl1pPr>
          </a:lstStyle>
          <a:p>
            <a:r>
              <a:t>p</a:t>
            </a:r>
          </a:p>
        </p:txBody>
      </p:sp>
      <p:sp>
        <p:nvSpPr>
          <p:cNvPr id="630" name="Shape 630"/>
          <p:cNvSpPr/>
          <p:nvPr/>
        </p:nvSpPr>
        <p:spPr>
          <a:xfrm>
            <a:off x="8793657" y="7338590"/>
            <a:ext cx="355296" cy="57282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ct val="120000"/>
              </a:lnSpc>
              <a:defRPr sz="3200">
                <a:solidFill>
                  <a:srgbClr val="000000"/>
                </a:solidFill>
                <a:effectLst>
                  <a:outerShdw blurRad="25400" dist="12700" rotWithShape="0">
                    <a:srgbClr val="FFFFFF">
                      <a:alpha val="45000"/>
                    </a:srgbClr>
                  </a:outerShdw>
                </a:effectLst>
                <a:latin typeface="Helvetica Neue"/>
                <a:ea typeface="Helvetica Neue"/>
                <a:cs typeface="Helvetica Neue"/>
                <a:sym typeface="Helvetica Neue"/>
              </a:defRPr>
            </a:lvl1pPr>
          </a:lstStyle>
          <a:p>
            <a:r>
              <a:t>d</a:t>
            </a:r>
          </a:p>
        </p:txBody>
      </p:sp>
      <p:sp>
        <p:nvSpPr>
          <p:cNvPr id="631" name="Shape 631"/>
          <p:cNvSpPr/>
          <p:nvPr/>
        </p:nvSpPr>
        <p:spPr>
          <a:xfrm>
            <a:off x="4978415" y="7832228"/>
            <a:ext cx="529642" cy="57282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nSpc>
                <a:spcPct val="120000"/>
              </a:lnSpc>
              <a:defRPr sz="3200">
                <a:solidFill>
                  <a:srgbClr val="000000"/>
                </a:solidFill>
                <a:effectLst>
                  <a:outerShdw blurRad="25400" dist="12700" rotWithShape="0">
                    <a:srgbClr val="FFFFFF">
                      <a:alpha val="45000"/>
                    </a:srgbClr>
                  </a:outerShdw>
                </a:effectLst>
                <a:latin typeface="Helvetica Neue"/>
                <a:ea typeface="Helvetica Neue"/>
                <a:cs typeface="Helvetica Neue"/>
                <a:sym typeface="Helvetica Neue"/>
              </a:defRPr>
            </a:pPr>
            <a:r>
              <a:t>π</a:t>
            </a:r>
            <a:r>
              <a:rPr baseline="31999"/>
              <a:t>+</a:t>
            </a:r>
          </a:p>
        </p:txBody>
      </p:sp>
      <p:sp>
        <p:nvSpPr>
          <p:cNvPr id="632" name="Shape 632"/>
          <p:cNvSpPr/>
          <p:nvPr/>
        </p:nvSpPr>
        <p:spPr>
          <a:xfrm>
            <a:off x="3998436" y="7832228"/>
            <a:ext cx="472475" cy="57282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nSpc>
                <a:spcPct val="120000"/>
              </a:lnSpc>
              <a:defRPr sz="3200">
                <a:solidFill>
                  <a:srgbClr val="000000"/>
                </a:solidFill>
                <a:effectLst>
                  <a:outerShdw blurRad="25400" dist="12700" rotWithShape="0">
                    <a:srgbClr val="FFFFFF">
                      <a:alpha val="45000"/>
                    </a:srgbClr>
                  </a:outerShdw>
                </a:effectLst>
                <a:latin typeface="Helvetica Neue"/>
                <a:ea typeface="Helvetica Neue"/>
                <a:cs typeface="Helvetica Neue"/>
                <a:sym typeface="Helvetica Neue"/>
              </a:defRPr>
            </a:pPr>
            <a:r>
              <a:t>π</a:t>
            </a:r>
            <a:r>
              <a:rPr baseline="31999"/>
              <a:t>-</a:t>
            </a:r>
          </a:p>
        </p:txBody>
      </p:sp>
      <p:sp>
        <p:nvSpPr>
          <p:cNvPr id="633" name="Shape 633"/>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13</a:t>
            </a:fld>
            <a:endParaRPr/>
          </a:p>
        </p:txBody>
      </p:sp>
    </p:spTree>
  </p:cSld>
  <p:clrMapOvr>
    <a:masterClrMapping/>
  </p:clrMapOvr>
  <p:transition xmlns:p14="http://schemas.microsoft.com/office/powerpoint/2010/mai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 name="Shape 635"/>
          <p:cNvSpPr>
            <a:spLocks noGrp="1"/>
          </p:cNvSpPr>
          <p:nvPr>
            <p:ph type="title"/>
          </p:nvPr>
        </p:nvSpPr>
        <p:spPr>
          <a:prstGeom prst="rect">
            <a:avLst/>
          </a:prstGeom>
        </p:spPr>
        <p:txBody>
          <a:bodyPr/>
          <a:lstStyle/>
          <a:p>
            <a:r>
              <a:t>Mass分布</a:t>
            </a:r>
          </a:p>
        </p:txBody>
      </p:sp>
      <p:pic>
        <p:nvPicPr>
          <p:cNvPr id="636" name="m_l.png"/>
          <p:cNvPicPr>
            <a:picLocks noChangeAspect="1"/>
          </p:cNvPicPr>
          <p:nvPr/>
        </p:nvPicPr>
        <p:blipFill>
          <a:blip r:embed="rId2">
            <a:extLst/>
          </a:blip>
          <a:srcRect t="5771"/>
          <a:stretch>
            <a:fillRect/>
          </a:stretch>
        </p:blipFill>
        <p:spPr>
          <a:xfrm>
            <a:off x="275758" y="1656354"/>
            <a:ext cx="6159681" cy="3930858"/>
          </a:xfrm>
          <a:prstGeom prst="rect">
            <a:avLst/>
          </a:prstGeom>
          <a:ln w="12700">
            <a:miter lim="400000"/>
          </a:ln>
        </p:spPr>
      </p:pic>
      <p:pic>
        <p:nvPicPr>
          <p:cNvPr id="637" name="m_log.png"/>
          <p:cNvPicPr>
            <a:picLocks noChangeAspect="1"/>
          </p:cNvPicPr>
          <p:nvPr/>
        </p:nvPicPr>
        <p:blipFill>
          <a:blip r:embed="rId3">
            <a:extLst/>
          </a:blip>
          <a:srcRect t="7176"/>
          <a:stretch>
            <a:fillRect/>
          </a:stretch>
        </p:blipFill>
        <p:spPr>
          <a:xfrm>
            <a:off x="6569541" y="1685921"/>
            <a:ext cx="6159449" cy="3872108"/>
          </a:xfrm>
          <a:prstGeom prst="rect">
            <a:avLst/>
          </a:prstGeom>
          <a:ln w="12700">
            <a:miter lim="400000"/>
          </a:ln>
        </p:spPr>
      </p:pic>
      <p:sp>
        <p:nvSpPr>
          <p:cNvPr id="638" name="Shape 638"/>
          <p:cNvSpPr/>
          <p:nvPr/>
        </p:nvSpPr>
        <p:spPr>
          <a:xfrm>
            <a:off x="7689432" y="2026655"/>
            <a:ext cx="763525" cy="5481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Helvetica Neue"/>
                <a:ea typeface="Helvetica Neue"/>
                <a:cs typeface="Helvetica Neue"/>
                <a:sym typeface="Helvetica Neue"/>
              </a:defRPr>
            </a:lvl1pPr>
          </a:lstStyle>
          <a:p>
            <a:r>
              <a:t>Log</a:t>
            </a:r>
          </a:p>
        </p:txBody>
      </p:sp>
      <p:sp>
        <p:nvSpPr>
          <p:cNvPr id="639" name="Shape 639"/>
          <p:cNvSpPr/>
          <p:nvPr/>
        </p:nvSpPr>
        <p:spPr>
          <a:xfrm>
            <a:off x="6324793" y="6206161"/>
            <a:ext cx="6327219" cy="307055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01052" indent="-401052" algn="l">
              <a:buClr>
                <a:srgbClr val="5C86B9"/>
              </a:buClr>
              <a:buSzPct val="70000"/>
              <a:buFont typeface="Zapf Dingbats"/>
              <a:buChar char="-"/>
              <a:defRPr sz="2600">
                <a:solidFill>
                  <a:srgbClr val="000000"/>
                </a:solidFill>
                <a:latin typeface="Helvetica Neue"/>
                <a:ea typeface="Helvetica Neue"/>
                <a:cs typeface="Helvetica Neue"/>
                <a:sym typeface="Helvetica Neue"/>
              </a:defRPr>
            </a:pPr>
            <a:r>
              <a:t>陽子のバックグランドが多い</a:t>
            </a:r>
          </a:p>
          <a:p>
            <a:pPr marL="401052" indent="-401052" algn="l">
              <a:buClr>
                <a:srgbClr val="5C86B9"/>
              </a:buClr>
              <a:buSzPct val="70000"/>
              <a:buFont typeface="Zapf Dingbats"/>
              <a:buChar char="-"/>
              <a:defRPr sz="2600">
                <a:solidFill>
                  <a:srgbClr val="000000"/>
                </a:solidFill>
                <a:latin typeface="Helvetica Neue"/>
                <a:ea typeface="Helvetica Neue"/>
                <a:cs typeface="Helvetica Neue"/>
                <a:sym typeface="Helvetica Neue"/>
              </a:defRPr>
            </a:pPr>
            <a:r>
              <a:t>今後SSD解析により(K</a:t>
            </a:r>
            <a:r>
              <a:rPr baseline="31999"/>
              <a:t>-</a:t>
            </a:r>
            <a:r>
              <a:t>,K</a:t>
            </a:r>
            <a:r>
              <a:rPr baseline="31999"/>
              <a:t>+</a:t>
            </a:r>
            <a:r>
              <a:t>)イベントの</a:t>
            </a:r>
            <a:r>
              <a:rPr>
                <a:latin typeface="Symbol"/>
                <a:ea typeface="Symbol"/>
                <a:cs typeface="Symbol"/>
                <a:sym typeface="Symbol"/>
              </a:rPr>
              <a:t>Ξ</a:t>
            </a:r>
            <a:r>
              <a:rPr baseline="31999"/>
              <a:t>-</a:t>
            </a:r>
            <a:r>
              <a:t>の軌跡を求め、エマルション中からダブルハイパー核事象を探索する。</a:t>
            </a:r>
          </a:p>
          <a:p>
            <a:pPr marL="401052" indent="-401052" algn="l">
              <a:buClr>
                <a:srgbClr val="5C86B9"/>
              </a:buClr>
              <a:buSzPct val="70000"/>
              <a:buFont typeface="Zapf Dingbats"/>
              <a:buChar char="-"/>
              <a:defRPr sz="2600">
                <a:solidFill>
                  <a:srgbClr val="000000"/>
                </a:solidFill>
                <a:latin typeface="Helvetica Neue"/>
                <a:ea typeface="Helvetica Neue"/>
                <a:cs typeface="Helvetica Neue"/>
                <a:sym typeface="Helvetica Neue"/>
              </a:defRPr>
            </a:pPr>
            <a:r>
              <a:t>トラッキングにSSDを加えて運動量解析の質を向上する</a:t>
            </a:r>
          </a:p>
        </p:txBody>
      </p:sp>
      <p:sp>
        <p:nvSpPr>
          <p:cNvPr id="640" name="Shape 640"/>
          <p:cNvSpPr/>
          <p:nvPr/>
        </p:nvSpPr>
        <p:spPr>
          <a:xfrm rot="20442654">
            <a:off x="334376" y="1818121"/>
            <a:ext cx="4859686" cy="965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ct val="120000"/>
              </a:lnSpc>
              <a:defRPr sz="6000" b="1">
                <a:solidFill>
                  <a:srgbClr val="DF690B"/>
                </a:solidFill>
                <a:effectLst>
                  <a:outerShdw blurRad="25400" dist="12700" rotWithShape="0">
                    <a:srgbClr val="FFFFFF">
                      <a:alpha val="45000"/>
                    </a:srgbClr>
                  </a:outerShdw>
                </a:effectLst>
                <a:latin typeface="Georgia"/>
                <a:ea typeface="Georgia"/>
                <a:cs typeface="Georgia"/>
                <a:sym typeface="Georgia"/>
              </a:defRPr>
            </a:lvl1pPr>
          </a:lstStyle>
          <a:p>
            <a:r>
              <a:t>Preliminary</a:t>
            </a:r>
          </a:p>
        </p:txBody>
      </p:sp>
      <p:sp>
        <p:nvSpPr>
          <p:cNvPr id="641" name="Shape 641"/>
          <p:cNvSpPr/>
          <p:nvPr/>
        </p:nvSpPr>
        <p:spPr>
          <a:xfrm>
            <a:off x="4648682" y="5086859"/>
            <a:ext cx="2378633" cy="647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p>
            <a:pPr algn="l">
              <a:defRPr sz="2600">
                <a:solidFill>
                  <a:srgbClr val="000000"/>
                </a:solidFill>
                <a:latin typeface="Helvetica Neue"/>
                <a:ea typeface="Helvetica Neue"/>
                <a:cs typeface="Helvetica Neue"/>
                <a:sym typeface="Helvetica Neue"/>
              </a:defRPr>
            </a:pPr>
            <a:r>
              <a:t>mass [GeV/c</a:t>
            </a:r>
            <a:r>
              <a:rPr baseline="31999"/>
              <a:t>2</a:t>
            </a:r>
            <a:r>
              <a:t>]</a:t>
            </a:r>
          </a:p>
        </p:txBody>
      </p:sp>
      <p:sp>
        <p:nvSpPr>
          <p:cNvPr id="642" name="Shape 642"/>
          <p:cNvSpPr/>
          <p:nvPr/>
        </p:nvSpPr>
        <p:spPr>
          <a:xfrm>
            <a:off x="10632559" y="5086859"/>
            <a:ext cx="2378633" cy="647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p>
            <a:pPr algn="l">
              <a:defRPr sz="2600">
                <a:solidFill>
                  <a:srgbClr val="000000"/>
                </a:solidFill>
                <a:latin typeface="Helvetica Neue"/>
                <a:ea typeface="Helvetica Neue"/>
                <a:cs typeface="Helvetica Neue"/>
                <a:sym typeface="Helvetica Neue"/>
              </a:defRPr>
            </a:pPr>
            <a:r>
              <a:t>mass [GeV/c</a:t>
            </a:r>
            <a:r>
              <a:rPr baseline="31999"/>
              <a:t>2</a:t>
            </a:r>
            <a:r>
              <a:t>]</a:t>
            </a:r>
          </a:p>
        </p:txBody>
      </p:sp>
      <p:sp>
        <p:nvSpPr>
          <p:cNvPr id="643" name="Shape 643"/>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14</a:t>
            </a:fld>
            <a:endParaRPr/>
          </a:p>
        </p:txBody>
      </p:sp>
      <p:grpSp>
        <p:nvGrpSpPr>
          <p:cNvPr id="651" name="Group 651"/>
          <p:cNvGrpSpPr/>
          <p:nvPr/>
        </p:nvGrpSpPr>
        <p:grpSpPr>
          <a:xfrm>
            <a:off x="945484" y="5357269"/>
            <a:ext cx="5394967" cy="4244224"/>
            <a:chOff x="0" y="0"/>
            <a:chExt cx="5394966" cy="4244223"/>
          </a:xfrm>
        </p:grpSpPr>
        <p:grpSp>
          <p:nvGrpSpPr>
            <p:cNvPr id="648" name="Group 648"/>
            <p:cNvGrpSpPr/>
            <p:nvPr/>
          </p:nvGrpSpPr>
          <p:grpSpPr>
            <a:xfrm>
              <a:off x="0" y="-1"/>
              <a:ext cx="5394967" cy="4244225"/>
              <a:chOff x="0" y="0"/>
              <a:chExt cx="5394966" cy="4244223"/>
            </a:xfrm>
          </p:grpSpPr>
          <p:pic>
            <p:nvPicPr>
              <p:cNvPr id="644" name="m_l_min.png"/>
              <p:cNvPicPr>
                <a:picLocks noChangeAspect="1"/>
              </p:cNvPicPr>
              <p:nvPr/>
            </p:nvPicPr>
            <p:blipFill>
              <a:blip r:embed="rId4">
                <a:extLst/>
              </a:blip>
              <a:srcRect t="5748"/>
              <a:stretch>
                <a:fillRect/>
              </a:stretch>
            </p:blipFill>
            <p:spPr>
              <a:xfrm>
                <a:off x="0" y="845879"/>
                <a:ext cx="4820047" cy="3076715"/>
              </a:xfrm>
              <a:prstGeom prst="rect">
                <a:avLst/>
              </a:prstGeom>
              <a:ln w="12700" cap="flat">
                <a:noFill/>
                <a:miter lim="400000"/>
              </a:ln>
              <a:effectLst/>
            </p:spPr>
          </p:pic>
          <p:sp>
            <p:nvSpPr>
              <p:cNvPr id="645" name="Shape 645"/>
              <p:cNvSpPr/>
              <p:nvPr/>
            </p:nvSpPr>
            <p:spPr>
              <a:xfrm rot="5400000">
                <a:off x="1931870" y="-536830"/>
                <a:ext cx="956307" cy="2029965"/>
              </a:xfrm>
              <a:prstGeom prst="rightArrow">
                <a:avLst>
                  <a:gd name="adj1" fmla="val 32000"/>
                  <a:gd name="adj2" fmla="val 60960"/>
                </a:avLst>
              </a:prstGeom>
              <a:blipFill rotWithShape="1">
                <a:blip r:embed="rId5"/>
                <a:srcRect/>
                <a:tile tx="0" ty="0" sx="100000" sy="100000" flip="none" algn="tl"/>
              </a:blipFill>
              <a:ln w="12700" cap="flat">
                <a:noFill/>
                <a:miter lim="400000"/>
              </a:ln>
              <a:effectLst/>
            </p:spPr>
            <p:txBody>
              <a:bodyPr wrap="square" lIns="50800" tIns="50800" rIns="50800" bIns="50800" numCol="1" anchor="ctr">
                <a:noAutofit/>
              </a:bodyPr>
              <a:lstStyle/>
              <a:p>
                <a:pPr>
                  <a:defRPr>
                    <a:solidFill>
                      <a:srgbClr val="FFFFFF"/>
                    </a:solidFill>
                  </a:defRPr>
                </a:pPr>
                <a:endParaRPr/>
              </a:p>
            </p:txBody>
          </p:sp>
          <p:sp>
            <p:nvSpPr>
              <p:cNvPr id="646" name="Shape 646"/>
              <p:cNvSpPr/>
              <p:nvPr/>
            </p:nvSpPr>
            <p:spPr>
              <a:xfrm>
                <a:off x="3354575" y="345216"/>
                <a:ext cx="1059562" cy="5481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latin typeface="Helvetica Neue"/>
                    <a:ea typeface="Helvetica Neue"/>
                    <a:cs typeface="Helvetica Neue"/>
                    <a:sym typeface="Helvetica Neue"/>
                  </a:defRPr>
                </a:lvl1pPr>
              </a:lstStyle>
              <a:p>
                <a:r>
                  <a:t>zoom</a:t>
                </a:r>
              </a:p>
            </p:txBody>
          </p:sp>
          <p:sp>
            <p:nvSpPr>
              <p:cNvPr id="647" name="Shape 647"/>
              <p:cNvSpPr/>
              <p:nvPr/>
            </p:nvSpPr>
            <p:spPr>
              <a:xfrm>
                <a:off x="3016334" y="3596523"/>
                <a:ext cx="2378633" cy="647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rmAutofit/>
              </a:bodyPr>
              <a:lstStyle/>
              <a:p>
                <a:pPr algn="l">
                  <a:defRPr sz="2600">
                    <a:solidFill>
                      <a:srgbClr val="000000"/>
                    </a:solidFill>
                    <a:latin typeface="Helvetica Neue"/>
                    <a:ea typeface="Helvetica Neue"/>
                    <a:cs typeface="Helvetica Neue"/>
                    <a:sym typeface="Helvetica Neue"/>
                  </a:defRPr>
                </a:pPr>
                <a:r>
                  <a:t>mass [GeV/c</a:t>
                </a:r>
                <a:r>
                  <a:rPr baseline="31999"/>
                  <a:t>2</a:t>
                </a:r>
                <a:r>
                  <a:t>]</a:t>
                </a:r>
              </a:p>
            </p:txBody>
          </p:sp>
        </p:grpSp>
        <p:sp>
          <p:nvSpPr>
            <p:cNvPr id="649" name="Shape 649"/>
            <p:cNvSpPr/>
            <p:nvPr/>
          </p:nvSpPr>
          <p:spPr>
            <a:xfrm>
              <a:off x="1588589" y="2953602"/>
              <a:ext cx="940051" cy="940050"/>
            </a:xfrm>
            <a:prstGeom prst="ellipse">
              <a:avLst/>
            </a:prstGeom>
            <a:noFill/>
            <a:ln w="25400" cap="flat">
              <a:solidFill>
                <a:srgbClr val="0044BB"/>
              </a:solidFill>
              <a:prstDash val="sysDot"/>
              <a:miter lim="400000"/>
            </a:ln>
            <a:effectLst/>
          </p:spPr>
          <p:txBody>
            <a:bodyPr wrap="square" lIns="50800" tIns="50800" rIns="50800" bIns="50800" numCol="1" anchor="ctr">
              <a:noAutofit/>
            </a:bodyPr>
            <a:lstStyle/>
            <a:p>
              <a:pPr>
                <a:defRPr>
                  <a:solidFill>
                    <a:srgbClr val="FFFFFF"/>
                  </a:solidFill>
                </a:defRPr>
              </a:pPr>
              <a:endParaRPr/>
            </a:p>
          </p:txBody>
        </p:sp>
        <p:sp>
          <p:nvSpPr>
            <p:cNvPr id="650" name="Shape 650"/>
            <p:cNvSpPr/>
            <p:nvPr/>
          </p:nvSpPr>
          <p:spPr>
            <a:xfrm>
              <a:off x="1256288" y="2277712"/>
              <a:ext cx="670027" cy="68413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nSpc>
                  <a:spcPct val="120000"/>
                </a:lnSpc>
                <a:defRPr sz="3900" b="1">
                  <a:solidFill>
                    <a:srgbClr val="0044BB"/>
                  </a:solidFill>
                  <a:effectLst>
                    <a:outerShdw blurRad="25400" dist="12700" rotWithShape="0">
                      <a:srgbClr val="FFFFFF">
                        <a:alpha val="45000"/>
                      </a:srgbClr>
                    </a:outerShdw>
                  </a:effectLst>
                  <a:latin typeface="Helvetica Neue"/>
                  <a:ea typeface="Helvetica Neue"/>
                  <a:cs typeface="Helvetica Neue"/>
                  <a:sym typeface="Helvetica Neue"/>
                </a:defRPr>
              </a:pPr>
              <a:r>
                <a:t>K</a:t>
              </a:r>
              <a:r>
                <a:rPr baseline="31999"/>
                <a:t>+</a:t>
              </a:r>
            </a:p>
          </p:txBody>
        </p:sp>
      </p:gr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iterate>
                                    <p:tmAbs val="0"/>
                                  </p:iterate>
                                  <p:childTnLst>
                                    <p:set>
                                      <p:cBhvr>
                                        <p:cTn id="6" fill="hold"/>
                                        <p:tgtEl>
                                          <p:spTgt spid="651"/>
                                        </p:tgtEl>
                                        <p:attrNameLst>
                                          <p:attrName>style.visibility</p:attrName>
                                        </p:attrNameLst>
                                      </p:cBhvr>
                                      <p:to>
                                        <p:strVal val="visible"/>
                                      </p:to>
                                    </p:set>
                                    <p:animEffect transition="in" filter="wipe(up)">
                                      <p:cBhvr>
                                        <p:cTn id="7" dur="500"/>
                                        <p:tgtEl>
                                          <p:spTgt spid="6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1" grpId="1"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 name="Shape 653"/>
          <p:cNvSpPr>
            <a:spLocks noGrp="1"/>
          </p:cNvSpPr>
          <p:nvPr>
            <p:ph type="title"/>
          </p:nvPr>
        </p:nvSpPr>
        <p:spPr>
          <a:prstGeom prst="rect">
            <a:avLst/>
          </a:prstGeom>
        </p:spPr>
        <p:txBody>
          <a:bodyPr/>
          <a:lstStyle/>
          <a:p>
            <a:r>
              <a:t>まとめ</a:t>
            </a:r>
          </a:p>
        </p:txBody>
      </p:sp>
      <p:sp>
        <p:nvSpPr>
          <p:cNvPr id="654" name="Shape 654"/>
          <p:cNvSpPr>
            <a:spLocks noGrp="1"/>
          </p:cNvSpPr>
          <p:nvPr>
            <p:ph type="body" idx="1"/>
          </p:nvPr>
        </p:nvSpPr>
        <p:spPr>
          <a:xfrm>
            <a:off x="355600" y="2438286"/>
            <a:ext cx="12293600" cy="6324601"/>
          </a:xfrm>
          <a:prstGeom prst="rect">
            <a:avLst/>
          </a:prstGeom>
        </p:spPr>
        <p:txBody>
          <a:bodyPr/>
          <a:lstStyle/>
          <a:p>
            <a:pPr marL="386079" indent="-386079" defTabSz="443991">
              <a:spcBef>
                <a:spcPts val="3100"/>
              </a:spcBef>
              <a:defRPr sz="2888">
                <a:latin typeface="Helvetica Neue"/>
                <a:ea typeface="Helvetica Neue"/>
                <a:cs typeface="Helvetica Neue"/>
                <a:sym typeface="Helvetica Neue"/>
              </a:defRPr>
            </a:pPr>
            <a:r>
              <a:t>J-PARC E07実験はハイブリッドエマルション法を用いたダブルハイパー核探索実験</a:t>
            </a:r>
          </a:p>
          <a:p>
            <a:pPr marL="386079" indent="-386079" defTabSz="443991">
              <a:spcBef>
                <a:spcPts val="3100"/>
              </a:spcBef>
              <a:defRPr sz="2888">
                <a:latin typeface="Helvetica Neue"/>
                <a:ea typeface="Helvetica Neue"/>
                <a:cs typeface="Helvetica Neue"/>
                <a:sym typeface="Helvetica Neue"/>
              </a:defRPr>
            </a:pPr>
            <a:r>
              <a:t>100個のダブルハイパー核の発見、そのうち10個について核種の同定を目指す。</a:t>
            </a:r>
          </a:p>
          <a:p>
            <a:pPr marL="386079" indent="-386079" defTabSz="443991">
              <a:spcBef>
                <a:spcPts val="3100"/>
              </a:spcBef>
              <a:defRPr sz="2888">
                <a:latin typeface="Helvetica Neue"/>
                <a:ea typeface="Helvetica Neue"/>
                <a:cs typeface="Helvetica Neue"/>
                <a:sym typeface="Helvetica Neue"/>
              </a:defRPr>
            </a:pPr>
            <a:r>
              <a:t>2016年 6月にコミッショニングが行われ、18スタックのエマルションに照射を行った。</a:t>
            </a:r>
          </a:p>
          <a:p>
            <a:pPr marL="386079" indent="-386079" defTabSz="443991">
              <a:spcBef>
                <a:spcPts val="3100"/>
              </a:spcBef>
              <a:defRPr sz="2888">
                <a:latin typeface="Helvetica Neue"/>
                <a:ea typeface="Helvetica Neue"/>
                <a:cs typeface="Helvetica Neue"/>
                <a:sym typeface="Helvetica Neue"/>
              </a:defRPr>
            </a:pPr>
            <a:r>
              <a:t>SSDの解析を行いダブルハイパー核の探索を開始する。</a:t>
            </a:r>
          </a:p>
          <a:p>
            <a:pPr marL="386079" indent="-386079" defTabSz="443991">
              <a:spcBef>
                <a:spcPts val="3100"/>
              </a:spcBef>
              <a:defRPr sz="2888">
                <a:latin typeface="Helvetica Neue"/>
                <a:ea typeface="Helvetica Neue"/>
                <a:cs typeface="Helvetica Neue"/>
                <a:sym typeface="Helvetica Neue"/>
              </a:defRPr>
            </a:pPr>
            <a:r>
              <a:t>2017年に残り100スタックの照射を行う予定である。</a:t>
            </a:r>
          </a:p>
        </p:txBody>
      </p:sp>
      <p:sp>
        <p:nvSpPr>
          <p:cNvPr id="655" name="Shape 655"/>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15</a:t>
            </a:fld>
            <a:endParaRPr/>
          </a:p>
        </p:txBody>
      </p:sp>
    </p:spTree>
  </p:cSld>
  <p:clrMapOvr>
    <a:masterClrMapping/>
  </p:clrMapOvr>
  <p:transition xmlns:p14="http://schemas.microsoft.com/office/powerpoint/2010/mai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7" name="Shape 657"/>
          <p:cNvSpPr>
            <a:spLocks noGrp="1"/>
          </p:cNvSpPr>
          <p:nvPr>
            <p:ph type="title"/>
          </p:nvPr>
        </p:nvSpPr>
        <p:spPr>
          <a:prstGeom prst="rect">
            <a:avLst/>
          </a:prstGeom>
        </p:spPr>
        <p:txBody>
          <a:bodyPr/>
          <a:lstStyle>
            <a:lvl1pPr>
              <a:defRPr b="1"/>
            </a:lvl1pPr>
          </a:lstStyle>
          <a:p>
            <a:r>
              <a:t>backup</a:t>
            </a:r>
          </a:p>
        </p:txBody>
      </p:sp>
    </p:spTree>
  </p:cSld>
  <p:clrMapOvr>
    <a:masterClrMapping/>
  </p:clrMapOvr>
  <p:transition xmlns:p14="http://schemas.microsoft.com/office/powerpoint/2010/mai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9" name="Shape 659"/>
          <p:cNvSpPr>
            <a:spLocks noGrp="1"/>
          </p:cNvSpPr>
          <p:nvPr>
            <p:ph type="body" sz="quarter" idx="1"/>
          </p:nvPr>
        </p:nvSpPr>
        <p:spPr>
          <a:xfrm>
            <a:off x="355600" y="1838761"/>
            <a:ext cx="12293600" cy="1328961"/>
          </a:xfrm>
          <a:prstGeom prst="rect">
            <a:avLst/>
          </a:prstGeom>
        </p:spPr>
        <p:txBody>
          <a:bodyPr/>
          <a:lstStyle/>
          <a:p>
            <a:pPr marL="393700" indent="-393700">
              <a:spcBef>
                <a:spcPts val="0"/>
              </a:spcBef>
              <a:buClrTx/>
              <a:buSzPct val="50000"/>
              <a:buFontTx/>
              <a:buBlip>
                <a:blip r:embed="rId2"/>
              </a:buBlip>
              <a:defRPr sz="2600">
                <a:latin typeface="Helvetica Neue"/>
                <a:ea typeface="Helvetica Neue"/>
                <a:cs typeface="Helvetica Neue"/>
                <a:sym typeface="Helvetica Neue"/>
              </a:defRPr>
            </a:pPr>
            <a:r>
              <a:t>CH</a:t>
            </a:r>
            <a:r>
              <a:rPr baseline="-5999"/>
              <a:t>2</a:t>
            </a:r>
            <a:r>
              <a:t>ターゲットを用いて素過程の p(K</a:t>
            </a:r>
            <a:r>
              <a:rPr baseline="31999"/>
              <a:t>-</a:t>
            </a:r>
            <a:r>
              <a:t>,K</a:t>
            </a:r>
            <a:r>
              <a:rPr baseline="31999"/>
              <a:t>+</a:t>
            </a:r>
            <a:r>
              <a:t>)</a:t>
            </a:r>
            <a:r>
              <a:rPr>
                <a:latin typeface="Symbol"/>
                <a:ea typeface="Symbol"/>
                <a:cs typeface="Symbol"/>
                <a:sym typeface="Symbol"/>
              </a:rPr>
              <a:t>Ξ</a:t>
            </a:r>
            <a:r>
              <a:rPr baseline="31999"/>
              <a:t>- </a:t>
            </a:r>
            <a:r>
              <a:t>データを取得</a:t>
            </a:r>
          </a:p>
          <a:p>
            <a:pPr marL="393700" indent="-393700">
              <a:spcBef>
                <a:spcPts val="0"/>
              </a:spcBef>
              <a:buClrTx/>
              <a:buSzPct val="50000"/>
              <a:buFontTx/>
              <a:buBlip>
                <a:blip r:embed="rId2"/>
              </a:buBlip>
              <a:defRPr sz="2600">
                <a:latin typeface="Helvetica Neue"/>
                <a:ea typeface="Helvetica Neue"/>
                <a:cs typeface="Helvetica Neue"/>
                <a:sym typeface="Helvetica Neue"/>
              </a:defRPr>
            </a:pPr>
            <a:r>
              <a:t>(K</a:t>
            </a:r>
            <a:r>
              <a:rPr baseline="31999"/>
              <a:t>-</a:t>
            </a:r>
            <a:r>
              <a:t>,K</a:t>
            </a:r>
            <a:r>
              <a:rPr baseline="31999"/>
              <a:t>+</a:t>
            </a:r>
            <a:r>
              <a:t>)反応の missing mass 解析で</a:t>
            </a:r>
            <a:r>
              <a:rPr>
                <a:latin typeface="Symbol"/>
                <a:ea typeface="Symbol"/>
                <a:cs typeface="Symbol"/>
                <a:sym typeface="Symbol"/>
              </a:rPr>
              <a:t>Ξ</a:t>
            </a:r>
            <a:r>
              <a:rPr baseline="31999"/>
              <a:t>-</a:t>
            </a:r>
            <a:r>
              <a:t>が見えている。</a:t>
            </a:r>
          </a:p>
        </p:txBody>
      </p:sp>
      <p:pic>
        <p:nvPicPr>
          <p:cNvPr id="660" name="CH2_xi.png"/>
          <p:cNvPicPr>
            <a:picLocks noChangeAspect="1"/>
          </p:cNvPicPr>
          <p:nvPr/>
        </p:nvPicPr>
        <p:blipFill>
          <a:blip r:embed="rId3">
            <a:extLst/>
          </a:blip>
          <a:srcRect t="4656"/>
          <a:stretch>
            <a:fillRect/>
          </a:stretch>
        </p:blipFill>
        <p:spPr>
          <a:xfrm>
            <a:off x="2218332" y="3575797"/>
            <a:ext cx="8567995" cy="5532452"/>
          </a:xfrm>
          <a:prstGeom prst="rect">
            <a:avLst/>
          </a:prstGeom>
          <a:ln w="12700">
            <a:miter lim="400000"/>
          </a:ln>
        </p:spPr>
      </p:pic>
      <p:sp>
        <p:nvSpPr>
          <p:cNvPr id="661" name="Shape 661"/>
          <p:cNvSpPr/>
          <p:nvPr/>
        </p:nvSpPr>
        <p:spPr>
          <a:xfrm>
            <a:off x="5710092" y="4268446"/>
            <a:ext cx="2531568" cy="216542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nSpc>
                <a:spcPct val="120000"/>
              </a:lnSpc>
              <a:defRPr sz="5000" b="1">
                <a:solidFill>
                  <a:srgbClr val="2B9020"/>
                </a:solidFill>
                <a:effectLst>
                  <a:outerShdw blurRad="25400" dist="12700" rotWithShape="0">
                    <a:srgbClr val="FFFFFF">
                      <a:alpha val="45000"/>
                    </a:srgbClr>
                  </a:outerShdw>
                </a:effectLst>
                <a:latin typeface="Helvetica Neue"/>
                <a:ea typeface="Helvetica Neue"/>
                <a:cs typeface="Helvetica Neue"/>
                <a:sym typeface="Helvetica Neue"/>
              </a:defRPr>
            </a:pPr>
            <a:r>
              <a:rPr b="0">
                <a:latin typeface="Symbol"/>
                <a:ea typeface="Symbol"/>
                <a:cs typeface="Symbol"/>
                <a:sym typeface="Symbol"/>
              </a:rPr>
              <a:t>Ξ</a:t>
            </a:r>
            <a:r>
              <a:rPr baseline="31999"/>
              <a:t>-</a:t>
            </a:r>
          </a:p>
          <a:p>
            <a:pPr>
              <a:lnSpc>
                <a:spcPct val="120000"/>
              </a:lnSpc>
              <a:defRPr sz="3200">
                <a:solidFill>
                  <a:srgbClr val="2B9020"/>
                </a:solidFill>
                <a:effectLst>
                  <a:outerShdw blurRad="25400" dist="12700" rotWithShape="0">
                    <a:srgbClr val="FFFFFF">
                      <a:alpha val="45000"/>
                    </a:srgbClr>
                  </a:outerShdw>
                </a:effectLst>
                <a:latin typeface="Helvetica Neue Medium"/>
                <a:ea typeface="Helvetica Neue Medium"/>
                <a:cs typeface="Helvetica Neue Medium"/>
                <a:sym typeface="Helvetica Neue Medium"/>
              </a:defRPr>
            </a:pPr>
            <a:r>
              <a:t>mass(PGD)</a:t>
            </a:r>
          </a:p>
          <a:p>
            <a:pPr>
              <a:lnSpc>
                <a:spcPct val="120000"/>
              </a:lnSpc>
              <a:defRPr sz="3200">
                <a:solidFill>
                  <a:srgbClr val="2B9020"/>
                </a:solidFill>
                <a:effectLst>
                  <a:outerShdw blurRad="25400" dist="12700" rotWithShape="0">
                    <a:srgbClr val="FFFFFF">
                      <a:alpha val="45000"/>
                    </a:srgbClr>
                  </a:outerShdw>
                </a:effectLst>
                <a:latin typeface="Helvetica Neue Medium"/>
                <a:ea typeface="Helvetica Neue Medium"/>
                <a:cs typeface="Helvetica Neue Medium"/>
                <a:sym typeface="Helvetica Neue Medium"/>
              </a:defRPr>
            </a:pPr>
            <a:r>
              <a:t>1321.71 MeV</a:t>
            </a:r>
          </a:p>
        </p:txBody>
      </p:sp>
      <p:sp>
        <p:nvSpPr>
          <p:cNvPr id="662" name="Shape 662"/>
          <p:cNvSpPr/>
          <p:nvPr/>
        </p:nvSpPr>
        <p:spPr>
          <a:xfrm>
            <a:off x="5488525" y="4007351"/>
            <a:ext cx="1199192" cy="3237498"/>
          </a:xfrm>
          <a:prstGeom prst="ellipse">
            <a:avLst/>
          </a:prstGeom>
          <a:ln w="38100">
            <a:solidFill>
              <a:srgbClr val="2B9020"/>
            </a:solidFill>
            <a:prstDash val="sysDot"/>
            <a:miter lim="400000"/>
          </a:ln>
        </p:spPr>
        <p:txBody>
          <a:bodyPr lIns="50800" tIns="50800" rIns="50800" bIns="50800" anchor="ctr"/>
          <a:lstStyle/>
          <a:p>
            <a:pPr>
              <a:defRPr sz="3200">
                <a:solidFill>
                  <a:srgbClr val="2B9020"/>
                </a:solidFill>
                <a:latin typeface="Georgia"/>
                <a:ea typeface="Georgia"/>
                <a:cs typeface="Georgia"/>
                <a:sym typeface="Georgia"/>
              </a:defRPr>
            </a:pPr>
            <a:endParaRPr/>
          </a:p>
        </p:txBody>
      </p:sp>
      <p:sp>
        <p:nvSpPr>
          <p:cNvPr id="663" name="Shape 663"/>
          <p:cNvSpPr/>
          <p:nvPr/>
        </p:nvSpPr>
        <p:spPr>
          <a:xfrm rot="20442654">
            <a:off x="1226916" y="3800676"/>
            <a:ext cx="4859686" cy="965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ct val="120000"/>
              </a:lnSpc>
              <a:defRPr sz="6000" b="1">
                <a:solidFill>
                  <a:srgbClr val="DF690B"/>
                </a:solidFill>
                <a:effectLst>
                  <a:outerShdw blurRad="25400" dist="12700" rotWithShape="0">
                    <a:srgbClr val="FFFFFF">
                      <a:alpha val="45000"/>
                    </a:srgbClr>
                  </a:outerShdw>
                </a:effectLst>
                <a:latin typeface="Georgia"/>
                <a:ea typeface="Georgia"/>
                <a:cs typeface="Georgia"/>
                <a:sym typeface="Georgia"/>
              </a:defRPr>
            </a:lvl1pPr>
          </a:lstStyle>
          <a:p>
            <a:r>
              <a:t>Preliminary</a:t>
            </a:r>
          </a:p>
        </p:txBody>
      </p:sp>
      <p:sp>
        <p:nvSpPr>
          <p:cNvPr id="664" name="Shape 664"/>
          <p:cNvSpPr/>
          <p:nvPr/>
        </p:nvSpPr>
        <p:spPr>
          <a:xfrm>
            <a:off x="6706865" y="8603183"/>
            <a:ext cx="3939033" cy="5481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a:solidFill>
                  <a:srgbClr val="000000"/>
                </a:solidFill>
                <a:latin typeface="Helvetica Neue"/>
                <a:ea typeface="Helvetica Neue"/>
                <a:cs typeface="Helvetica Neue"/>
                <a:sym typeface="Helvetica Neue"/>
              </a:defRPr>
            </a:pPr>
            <a:r>
              <a:t>missing mass [GeV/c</a:t>
            </a:r>
            <a:r>
              <a:rPr baseline="31999"/>
              <a:t>2</a:t>
            </a:r>
            <a:r>
              <a:t>]</a:t>
            </a:r>
          </a:p>
        </p:txBody>
      </p:sp>
      <p:sp>
        <p:nvSpPr>
          <p:cNvPr id="665" name="Shape 665"/>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17</a:t>
            </a:fld>
            <a:endParaRPr/>
          </a:p>
        </p:txBody>
      </p:sp>
      <p:sp>
        <p:nvSpPr>
          <p:cNvPr id="666" name="Shape 666"/>
          <p:cNvSpPr/>
          <p:nvPr/>
        </p:nvSpPr>
        <p:spPr>
          <a:xfrm>
            <a:off x="355600" y="101727"/>
            <a:ext cx="12293600" cy="132896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lvl1pPr algn="l">
              <a:defRPr sz="6400" spc="-128">
                <a:solidFill>
                  <a:schemeClr val="accent1">
                    <a:hueOff val="54750"/>
                    <a:satOff val="-1697"/>
                    <a:lumOff val="-18038"/>
                  </a:schemeClr>
                </a:solidFill>
                <a:latin typeface="+mn-lt"/>
                <a:ea typeface="+mn-ea"/>
                <a:cs typeface="+mn-cs"/>
                <a:sym typeface="Didot"/>
              </a:defRPr>
            </a:lvl1pPr>
          </a:lstStyle>
          <a:p>
            <a:r>
              <a:t>CH2 RUN</a:t>
            </a:r>
          </a:p>
        </p:txBody>
      </p:sp>
    </p:spTree>
  </p:cSld>
  <p:clrMapOvr>
    <a:masterClrMapping/>
  </p:clrMapOvr>
  <p:transition xmlns:p14="http://schemas.microsoft.com/office/powerpoint/2010/mai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 name="Shape 668"/>
          <p:cNvSpPr>
            <a:spLocks noGrp="1"/>
          </p:cNvSpPr>
          <p:nvPr>
            <p:ph type="title"/>
          </p:nvPr>
        </p:nvSpPr>
        <p:spPr>
          <a:prstGeom prst="rect">
            <a:avLst/>
          </a:prstGeom>
        </p:spPr>
        <p:txBody>
          <a:bodyPr>
            <a:normAutofit fontScale="90000"/>
          </a:bodyPr>
          <a:lstStyle>
            <a:lvl1pPr defTabSz="566674">
              <a:defRPr sz="6208" spc="-124"/>
            </a:lvl1pPr>
          </a:lstStyle>
          <a:p>
            <a:r>
              <a:t>E07コミッショニングラン (2015 秋)</a:t>
            </a:r>
          </a:p>
        </p:txBody>
      </p:sp>
      <p:sp>
        <p:nvSpPr>
          <p:cNvPr id="669" name="Shape 669"/>
          <p:cNvSpPr>
            <a:spLocks noGrp="1"/>
          </p:cNvSpPr>
          <p:nvPr>
            <p:ph type="body" idx="1"/>
          </p:nvPr>
        </p:nvSpPr>
        <p:spPr>
          <a:xfrm>
            <a:off x="355600" y="2137833"/>
            <a:ext cx="12293600" cy="6324601"/>
          </a:xfrm>
          <a:prstGeom prst="rect">
            <a:avLst/>
          </a:prstGeom>
        </p:spPr>
        <p:txBody>
          <a:bodyPr>
            <a:noAutofit/>
          </a:bodyPr>
          <a:lstStyle/>
          <a:p>
            <a:pPr marL="0" indent="0">
              <a:buClrTx/>
              <a:buSzTx/>
              <a:buFontTx/>
              <a:buNone/>
              <a:defRPr sz="2000">
                <a:latin typeface="Helvetica Neue Light"/>
                <a:ea typeface="Helvetica Neue Light"/>
                <a:cs typeface="Helvetica Neue Light"/>
                <a:sym typeface="Helvetica Neue Light"/>
              </a:defRPr>
            </a:pPr>
            <a:r>
              <a:t>エマルションムーバー・SSD・AC検出器を</a:t>
            </a:r>
          </a:p>
          <a:p>
            <a:pPr marL="0" indent="0">
              <a:spcBef>
                <a:spcPts val="0"/>
              </a:spcBef>
              <a:buClrTx/>
              <a:buSzTx/>
              <a:buFontTx/>
              <a:buNone/>
              <a:defRPr sz="2000">
                <a:latin typeface="Helvetica Neue Light"/>
                <a:ea typeface="Helvetica Neue Light"/>
                <a:cs typeface="Helvetica Neue Light"/>
                <a:sym typeface="Helvetica Neue Light"/>
              </a:defRPr>
            </a:pPr>
            <a:r>
              <a:t>K1.8ビームラインにインストールして、</a:t>
            </a:r>
          </a:p>
          <a:p>
            <a:pPr marL="0" indent="0">
              <a:spcBef>
                <a:spcPts val="0"/>
              </a:spcBef>
              <a:buClrTx/>
              <a:buSzTx/>
              <a:buFontTx/>
              <a:buNone/>
              <a:defRPr sz="2000">
                <a:latin typeface="Helvetica Neue Light"/>
                <a:ea typeface="Helvetica Neue Light"/>
                <a:cs typeface="Helvetica Neue Light"/>
                <a:sym typeface="Helvetica Neue Light"/>
              </a:defRPr>
            </a:pPr>
            <a:r>
              <a:t>コミッショニングランを行った</a:t>
            </a:r>
          </a:p>
          <a:p>
            <a:pPr marL="0" indent="0">
              <a:buClrTx/>
              <a:buSzTx/>
              <a:buFontTx/>
              <a:buNone/>
              <a:defRPr sz="2000" b="1">
                <a:latin typeface="Helvetica Neue"/>
                <a:ea typeface="Helvetica Neue"/>
                <a:cs typeface="Helvetica Neue"/>
                <a:sym typeface="Helvetica Neue"/>
              </a:defRPr>
            </a:pPr>
            <a:r>
              <a:t>ビーム強度・プロファイルチェック : 30h</a:t>
            </a:r>
          </a:p>
          <a:p>
            <a:pPr marL="812800" lvl="1" indent="-304800">
              <a:spcBef>
                <a:spcPts val="0"/>
              </a:spcBef>
              <a:buChar char="-"/>
              <a:defRPr sz="2000">
                <a:latin typeface="Helvetica Neue Light"/>
                <a:ea typeface="Helvetica Neue Light"/>
                <a:cs typeface="Helvetica Neue Light"/>
                <a:sym typeface="Helvetica Neue Light"/>
              </a:defRPr>
            </a:pPr>
            <a:r>
              <a:t>K</a:t>
            </a:r>
            <a:r>
              <a:rPr baseline="31999"/>
              <a:t>-</a:t>
            </a:r>
            <a:r>
              <a:t> ビーム 　　　   : 本ラン用</a:t>
            </a:r>
          </a:p>
          <a:p>
            <a:pPr marL="812800" lvl="1" indent="-304800">
              <a:spcBef>
                <a:spcPts val="0"/>
              </a:spcBef>
              <a:buChar char="-"/>
              <a:defRPr sz="2000">
                <a:latin typeface="Helvetica Neue Light"/>
                <a:ea typeface="Helvetica Neue Light"/>
                <a:cs typeface="Helvetica Neue Light"/>
                <a:sym typeface="Helvetica Neue Light"/>
              </a:defRPr>
            </a:pPr>
            <a:r>
              <a:t>p̅ ビーム, πビーム : 位置較正用</a:t>
            </a:r>
          </a:p>
          <a:p>
            <a:pPr marL="482600" lvl="1" indent="-228600">
              <a:spcBef>
                <a:spcPts val="0"/>
              </a:spcBef>
              <a:buSzPct val="100000"/>
              <a:buChar char="•"/>
              <a:defRPr sz="2000">
                <a:latin typeface="Helvetica Neue Light"/>
                <a:ea typeface="Helvetica Neue Light"/>
                <a:cs typeface="Helvetica Neue Light"/>
                <a:sym typeface="Helvetica Neue Light"/>
              </a:defRPr>
            </a:pPr>
            <a:r>
              <a:t>様々なβのビームによるAC検出器の性能評価</a:t>
            </a:r>
          </a:p>
          <a:p>
            <a:pPr marL="0" indent="0">
              <a:spcBef>
                <a:spcPts val="2000"/>
              </a:spcBef>
              <a:buClrTx/>
              <a:buSzTx/>
              <a:buFontTx/>
              <a:buNone/>
              <a:defRPr sz="2000" b="1">
                <a:latin typeface="Helvetica Neue"/>
                <a:ea typeface="Helvetica Neue"/>
                <a:cs typeface="Helvetica Neue"/>
                <a:sym typeface="Helvetica Neue"/>
              </a:defRPr>
            </a:pPr>
            <a:r>
              <a:t>エマルション照射 : 24h</a:t>
            </a:r>
          </a:p>
          <a:p>
            <a:pPr marL="551688" lvl="1" indent="-297688">
              <a:spcBef>
                <a:spcPts val="0"/>
              </a:spcBef>
              <a:defRPr sz="2000">
                <a:latin typeface="Helvetica Neue Light"/>
                <a:ea typeface="Helvetica Neue Light"/>
                <a:cs typeface="Helvetica Neue Light"/>
                <a:sym typeface="Helvetica Neue Light"/>
              </a:defRPr>
            </a:pPr>
            <a:r>
              <a:t>SSD-エマルション位置較正</a:t>
            </a:r>
          </a:p>
          <a:p>
            <a:pPr marL="805688" lvl="1" indent="-297688">
              <a:spcBef>
                <a:spcPts val="0"/>
              </a:spcBef>
              <a:buSzPct val="100000"/>
              <a:buChar char="-"/>
              <a:defRPr sz="2000">
                <a:latin typeface="Helvetica Neue Light"/>
                <a:ea typeface="Helvetica Neue Light"/>
                <a:cs typeface="Helvetica Neue Light"/>
                <a:sym typeface="Helvetica Neue Light"/>
              </a:defRPr>
            </a:pPr>
            <a:r>
              <a:t>ビームを用いたパターンマッチ</a:t>
            </a:r>
          </a:p>
          <a:p>
            <a:pPr marL="551688" lvl="1" indent="-297688">
              <a:spcBef>
                <a:spcPts val="0"/>
              </a:spcBef>
              <a:defRPr sz="2000">
                <a:latin typeface="Helvetica Neue Light"/>
                <a:ea typeface="Helvetica Neue Light"/>
                <a:cs typeface="Helvetica Neue Light"/>
                <a:sym typeface="Helvetica Neue Light"/>
              </a:defRPr>
            </a:pPr>
            <a:r>
              <a:t>放射線ダメージの影響の確認</a:t>
            </a:r>
          </a:p>
          <a:p>
            <a:pPr marL="812800" lvl="1" indent="-304800">
              <a:spcBef>
                <a:spcPts val="0"/>
              </a:spcBef>
              <a:buSzPct val="80000"/>
              <a:buChar char="-"/>
              <a:defRPr sz="2000">
                <a:latin typeface="Helvetica Neue Light"/>
                <a:ea typeface="Helvetica Neue Light"/>
                <a:cs typeface="Helvetica Neue Light"/>
                <a:sym typeface="Helvetica Neue Light"/>
              </a:defRPr>
            </a:pPr>
            <a:r>
              <a:t>γ線によるコンプトン散乱の蓄積が顕微鏡解析のコントラストを悪くする要因になる。</a:t>
            </a:r>
          </a:p>
          <a:p>
            <a:pPr marL="812800" lvl="1" indent="-304800">
              <a:spcBef>
                <a:spcPts val="0"/>
              </a:spcBef>
              <a:buSzPct val="80000"/>
              <a:buChar char="-"/>
              <a:defRPr sz="2000">
                <a:latin typeface="Helvetica Neue Light"/>
                <a:ea typeface="Helvetica Neue Light"/>
                <a:cs typeface="Helvetica Neue Light"/>
                <a:sym typeface="Helvetica Neue Light"/>
              </a:defRPr>
            </a:pPr>
            <a:r>
              <a:t>コンプトンの蓄積量の違う乾板を用意してどの程度問題になるかを確認</a:t>
            </a:r>
          </a:p>
        </p:txBody>
      </p:sp>
      <p:sp>
        <p:nvSpPr>
          <p:cNvPr id="670" name="Shape 670"/>
          <p:cNvSpPr/>
          <p:nvPr/>
        </p:nvSpPr>
        <p:spPr>
          <a:xfrm>
            <a:off x="7513505" y="3283060"/>
            <a:ext cx="898121" cy="481152"/>
          </a:xfrm>
          <a:prstGeom prst="rect">
            <a:avLst/>
          </a:prstGeom>
          <a:solidFill>
            <a:srgbClr val="FFFFFF"/>
          </a:solidFill>
          <a:ln w="25400">
            <a:solidFill>
              <a:srgbClr val="39AB00"/>
            </a:solidFill>
            <a:miter lim="400000"/>
          </a:ln>
          <a:extLst>
            <a:ext uri="{C572A759-6A51-4108-AA02-DFA0A04FC94B}">
              <ma14:wrappingTextBoxFlag xmlns:ma14="http://schemas.microsoft.com/office/mac/drawingml/2011/main" val="1"/>
            </a:ext>
          </a:extLst>
        </p:spPr>
        <p:txBody>
          <a:bodyPr lIns="50800" tIns="50800" rIns="50800" bIns="50800" anchor="ctr"/>
          <a:lstStyle>
            <a:lvl1pPr>
              <a:defRPr sz="2400">
                <a:solidFill>
                  <a:srgbClr val="000000"/>
                </a:solidFill>
                <a:latin typeface="Helvetica Neue Light"/>
                <a:ea typeface="Helvetica Neue Light"/>
                <a:cs typeface="Helvetica Neue Light"/>
                <a:sym typeface="Helvetica Neue Light"/>
              </a:defRPr>
            </a:lvl1pPr>
          </a:lstStyle>
          <a:p>
            <a:r>
              <a:t>SSD</a:t>
            </a:r>
          </a:p>
        </p:txBody>
      </p:sp>
      <p:grpSp>
        <p:nvGrpSpPr>
          <p:cNvPr id="676" name="Group 676"/>
          <p:cNvGrpSpPr/>
          <p:nvPr/>
        </p:nvGrpSpPr>
        <p:grpSpPr>
          <a:xfrm>
            <a:off x="6251968" y="2421520"/>
            <a:ext cx="6214752" cy="4605551"/>
            <a:chOff x="0" y="0"/>
            <a:chExt cx="6214750" cy="4605550"/>
          </a:xfrm>
        </p:grpSpPr>
        <p:pic>
          <p:nvPicPr>
            <p:cNvPr id="671" name="thumb_DSC_0527_1024.jpg"/>
            <p:cNvPicPr>
              <a:picLocks noChangeAspect="1"/>
            </p:cNvPicPr>
            <p:nvPr/>
          </p:nvPicPr>
          <p:blipFill>
            <a:blip r:embed="rId2">
              <a:extLst/>
            </a:blip>
            <a:srcRect l="20083" r="3998"/>
            <a:stretch>
              <a:fillRect/>
            </a:stretch>
          </p:blipFill>
          <p:spPr>
            <a:xfrm>
              <a:off x="0" y="0"/>
              <a:ext cx="6214751" cy="4605551"/>
            </a:xfrm>
            <a:prstGeom prst="rect">
              <a:avLst/>
            </a:prstGeom>
            <a:ln w="12700" cap="flat">
              <a:noFill/>
              <a:miter lim="400000"/>
            </a:ln>
            <a:effectLst/>
          </p:spPr>
        </p:pic>
        <p:sp>
          <p:nvSpPr>
            <p:cNvPr id="672" name="Shape 672"/>
            <p:cNvSpPr/>
            <p:nvPr/>
          </p:nvSpPr>
          <p:spPr>
            <a:xfrm flipV="1">
              <a:off x="2093563" y="1626890"/>
              <a:ext cx="167623" cy="2385474"/>
            </a:xfrm>
            <a:prstGeom prst="line">
              <a:avLst/>
            </a:prstGeom>
            <a:noFill/>
            <a:ln w="50800" cap="flat">
              <a:solidFill>
                <a:srgbClr val="DE6A10"/>
              </a:solidFill>
              <a:prstDash val="sysDot"/>
              <a:miter lim="400000"/>
            </a:ln>
            <a:effectLst/>
          </p:spPr>
          <p:txBody>
            <a:bodyPr wrap="square" lIns="50800" tIns="50800" rIns="50800" bIns="50800" numCol="1" anchor="ctr">
              <a:noAutofit/>
            </a:bodyPr>
            <a:lstStyle/>
            <a:p>
              <a:pPr>
                <a:defRPr>
                  <a:solidFill>
                    <a:srgbClr val="000000"/>
                  </a:solidFill>
                  <a:latin typeface="Helvetica Neue Light"/>
                  <a:ea typeface="Helvetica Neue Light"/>
                  <a:cs typeface="Helvetica Neue Light"/>
                  <a:sym typeface="Helvetica Neue Light"/>
                </a:defRPr>
              </a:pPr>
              <a:endParaRPr/>
            </a:p>
          </p:txBody>
        </p:sp>
        <p:sp>
          <p:nvSpPr>
            <p:cNvPr id="673" name="Shape 673"/>
            <p:cNvSpPr/>
            <p:nvPr/>
          </p:nvSpPr>
          <p:spPr>
            <a:xfrm flipV="1">
              <a:off x="3644958" y="1111040"/>
              <a:ext cx="1" cy="3033009"/>
            </a:xfrm>
            <a:prstGeom prst="line">
              <a:avLst/>
            </a:prstGeom>
            <a:noFill/>
            <a:ln w="50800" cap="flat">
              <a:solidFill>
                <a:srgbClr val="DE6A10"/>
              </a:solidFill>
              <a:prstDash val="sysDot"/>
              <a:miter lim="400000"/>
            </a:ln>
            <a:effectLst/>
          </p:spPr>
          <p:txBody>
            <a:bodyPr wrap="square" lIns="50800" tIns="50800" rIns="50800" bIns="50800" numCol="1" anchor="ctr">
              <a:noAutofit/>
            </a:bodyPr>
            <a:lstStyle/>
            <a:p>
              <a:pPr>
                <a:defRPr>
                  <a:solidFill>
                    <a:srgbClr val="000000"/>
                  </a:solidFill>
                  <a:latin typeface="Helvetica Neue Light"/>
                  <a:ea typeface="Helvetica Neue Light"/>
                  <a:cs typeface="Helvetica Neue Light"/>
                  <a:sym typeface="Helvetica Neue Light"/>
                </a:defRPr>
              </a:pPr>
              <a:endParaRPr/>
            </a:p>
          </p:txBody>
        </p:sp>
        <p:sp>
          <p:nvSpPr>
            <p:cNvPr id="674" name="Shape 674"/>
            <p:cNvSpPr/>
            <p:nvPr/>
          </p:nvSpPr>
          <p:spPr>
            <a:xfrm flipV="1">
              <a:off x="2270114" y="1162567"/>
              <a:ext cx="1377909" cy="481656"/>
            </a:xfrm>
            <a:prstGeom prst="line">
              <a:avLst/>
            </a:prstGeom>
            <a:noFill/>
            <a:ln w="50800" cap="flat">
              <a:solidFill>
                <a:srgbClr val="DE6A10"/>
              </a:solidFill>
              <a:prstDash val="sysDot"/>
              <a:miter lim="400000"/>
            </a:ln>
            <a:effectLst/>
          </p:spPr>
          <p:txBody>
            <a:bodyPr wrap="square" lIns="50800" tIns="50800" rIns="50800" bIns="50800" numCol="1" anchor="ctr">
              <a:noAutofit/>
            </a:bodyPr>
            <a:lstStyle/>
            <a:p>
              <a:pPr>
                <a:defRPr>
                  <a:solidFill>
                    <a:srgbClr val="000000"/>
                  </a:solidFill>
                  <a:latin typeface="Helvetica Neue Light"/>
                  <a:ea typeface="Helvetica Neue Light"/>
                  <a:cs typeface="Helvetica Neue Light"/>
                  <a:sym typeface="Helvetica Neue Light"/>
                </a:defRPr>
              </a:pPr>
              <a:endParaRPr/>
            </a:p>
          </p:txBody>
        </p:sp>
        <p:sp>
          <p:nvSpPr>
            <p:cNvPr id="675" name="Shape 675"/>
            <p:cNvSpPr/>
            <p:nvPr/>
          </p:nvSpPr>
          <p:spPr>
            <a:xfrm flipH="1" flipV="1">
              <a:off x="2151231" y="3997346"/>
              <a:ext cx="1465923" cy="165890"/>
            </a:xfrm>
            <a:prstGeom prst="line">
              <a:avLst/>
            </a:prstGeom>
            <a:noFill/>
            <a:ln w="50800" cap="flat">
              <a:solidFill>
                <a:srgbClr val="DE6A10"/>
              </a:solidFill>
              <a:prstDash val="sysDot"/>
              <a:miter lim="400000"/>
            </a:ln>
            <a:effectLst/>
          </p:spPr>
          <p:txBody>
            <a:bodyPr wrap="square" lIns="50800" tIns="50800" rIns="50800" bIns="50800" numCol="1" anchor="ctr">
              <a:noAutofit/>
            </a:bodyPr>
            <a:lstStyle/>
            <a:p>
              <a:pPr>
                <a:defRPr>
                  <a:solidFill>
                    <a:srgbClr val="000000"/>
                  </a:solidFill>
                  <a:latin typeface="Helvetica Neue Light"/>
                  <a:ea typeface="Helvetica Neue Light"/>
                  <a:cs typeface="Helvetica Neue Light"/>
                  <a:sym typeface="Helvetica Neue Light"/>
                </a:defRPr>
              </a:pPr>
              <a:endParaRPr/>
            </a:p>
          </p:txBody>
        </p:sp>
      </p:grpSp>
      <p:sp>
        <p:nvSpPr>
          <p:cNvPr id="677" name="Shape 677"/>
          <p:cNvSpPr/>
          <p:nvPr/>
        </p:nvSpPr>
        <p:spPr>
          <a:xfrm flipH="1" flipV="1">
            <a:off x="7964464" y="3767329"/>
            <a:ext cx="391308" cy="391308"/>
          </a:xfrm>
          <a:prstGeom prst="line">
            <a:avLst/>
          </a:prstGeom>
          <a:ln w="25400">
            <a:solidFill>
              <a:srgbClr val="53AC27"/>
            </a:solidFill>
            <a:miter lim="400000"/>
          </a:ln>
        </p:spPr>
        <p:txBody>
          <a:bodyPr lIns="50800" tIns="50800" rIns="50800" bIns="50800" anchor="ctr"/>
          <a:lstStyle/>
          <a:p>
            <a:pPr>
              <a:defRPr>
                <a:solidFill>
                  <a:srgbClr val="000000"/>
                </a:solidFill>
                <a:latin typeface="Helvetica Neue Light"/>
                <a:ea typeface="Helvetica Neue Light"/>
                <a:cs typeface="Helvetica Neue Light"/>
                <a:sym typeface="Helvetica Neue Light"/>
              </a:defRPr>
            </a:pPr>
            <a:endParaRPr/>
          </a:p>
        </p:txBody>
      </p:sp>
      <p:sp>
        <p:nvSpPr>
          <p:cNvPr id="678" name="Shape 678"/>
          <p:cNvSpPr/>
          <p:nvPr/>
        </p:nvSpPr>
        <p:spPr>
          <a:xfrm>
            <a:off x="10198993" y="6396207"/>
            <a:ext cx="2509658" cy="481152"/>
          </a:xfrm>
          <a:prstGeom prst="rect">
            <a:avLst/>
          </a:prstGeom>
          <a:solidFill>
            <a:srgbClr val="FFFFFF"/>
          </a:solidFill>
          <a:ln w="25400">
            <a:solidFill>
              <a:srgbClr val="DE6A10"/>
            </a:solidFill>
            <a:miter lim="400000"/>
          </a:ln>
          <a:extLst>
            <a:ext uri="{C572A759-6A51-4108-AA02-DFA0A04FC94B}">
              <ma14:wrappingTextBoxFlag xmlns:ma14="http://schemas.microsoft.com/office/mac/drawingml/2011/main" val="1"/>
            </a:ext>
          </a:extLst>
        </p:spPr>
        <p:txBody>
          <a:bodyPr lIns="50800" tIns="50800" rIns="50800" bIns="50800" anchor="ctr"/>
          <a:lstStyle>
            <a:lvl1pPr>
              <a:defRPr sz="2400">
                <a:solidFill>
                  <a:srgbClr val="000000"/>
                </a:solidFill>
                <a:latin typeface="Helvetica Neue Light"/>
                <a:ea typeface="Helvetica Neue Light"/>
                <a:cs typeface="Helvetica Neue Light"/>
                <a:sym typeface="Helvetica Neue Light"/>
              </a:defRPr>
            </a:lvl1pPr>
          </a:lstStyle>
          <a:p>
            <a:r>
              <a:t>カセットホルダー</a:t>
            </a:r>
          </a:p>
        </p:txBody>
      </p:sp>
      <p:sp>
        <p:nvSpPr>
          <p:cNvPr id="679" name="Shape 679"/>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18</a:t>
            </a:fld>
            <a:endParaRPr/>
          </a:p>
        </p:txBody>
      </p:sp>
    </p:spTree>
  </p:cSld>
  <p:clrMapOvr>
    <a:masterClrMapping/>
  </p:clrMapOvr>
  <p:transition xmlns:p14="http://schemas.microsoft.com/office/powerpoint/2010/mai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1" name="Shape 681"/>
          <p:cNvSpPr/>
          <p:nvPr/>
        </p:nvSpPr>
        <p:spPr>
          <a:xfrm>
            <a:off x="5699407" y="5178711"/>
            <a:ext cx="6878404" cy="4264493"/>
          </a:xfrm>
          <a:prstGeom prst="rect">
            <a:avLst/>
          </a:prstGeom>
          <a:solidFill>
            <a:srgbClr val="FFFFFF"/>
          </a:solidFill>
          <a:ln w="12700">
            <a:miter lim="400000"/>
          </a:ln>
        </p:spPr>
        <p:txBody>
          <a:bodyPr lIns="50800" tIns="50800" rIns="50800" bIns="50800" anchor="ctr"/>
          <a:lstStyle/>
          <a:p>
            <a:pPr>
              <a:defRPr sz="3600">
                <a:solidFill>
                  <a:srgbClr val="FFFFFF"/>
                </a:solidFill>
                <a:latin typeface="Hoefler Text"/>
                <a:ea typeface="Hoefler Text"/>
                <a:cs typeface="Hoefler Text"/>
                <a:sym typeface="Hoefler Text"/>
              </a:defRPr>
            </a:pPr>
            <a:endParaRPr/>
          </a:p>
        </p:txBody>
      </p:sp>
      <p:sp>
        <p:nvSpPr>
          <p:cNvPr id="682" name="Shape 682"/>
          <p:cNvSpPr>
            <a:spLocks noGrp="1"/>
          </p:cNvSpPr>
          <p:nvPr>
            <p:ph type="title"/>
          </p:nvPr>
        </p:nvSpPr>
        <p:spPr>
          <a:xfrm>
            <a:off x="787400" y="278134"/>
            <a:ext cx="11430000" cy="1869676"/>
          </a:xfrm>
          <a:prstGeom prst="rect">
            <a:avLst/>
          </a:prstGeom>
        </p:spPr>
        <p:txBody>
          <a:bodyPr/>
          <a:lstStyle/>
          <a:p>
            <a:r>
              <a:t>KEK E373実験</a:t>
            </a:r>
          </a:p>
        </p:txBody>
      </p:sp>
      <p:pic>
        <p:nvPicPr>
          <p:cNvPr id="683" name="pasted-image.pdf"/>
          <p:cNvPicPr>
            <a:picLocks noChangeAspect="1"/>
          </p:cNvPicPr>
          <p:nvPr/>
        </p:nvPicPr>
        <p:blipFill>
          <a:blip r:embed="rId2">
            <a:extLst/>
          </a:blip>
          <a:stretch>
            <a:fillRect/>
          </a:stretch>
        </p:blipFill>
        <p:spPr>
          <a:xfrm>
            <a:off x="204182" y="1940139"/>
            <a:ext cx="6199556" cy="4743068"/>
          </a:xfrm>
          <a:prstGeom prst="rect">
            <a:avLst/>
          </a:prstGeom>
          <a:ln w="12700">
            <a:miter lim="400000"/>
          </a:ln>
        </p:spPr>
      </p:pic>
      <p:sp>
        <p:nvSpPr>
          <p:cNvPr id="684" name="Shape 684"/>
          <p:cNvSpPr/>
          <p:nvPr/>
        </p:nvSpPr>
        <p:spPr>
          <a:xfrm>
            <a:off x="6565762" y="2141800"/>
            <a:ext cx="5263440" cy="320446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2600">
                <a:solidFill>
                  <a:srgbClr val="000000"/>
                </a:solidFill>
                <a:latin typeface="Helvetica Neue"/>
                <a:ea typeface="Helvetica Neue"/>
                <a:cs typeface="Helvetica Neue"/>
                <a:sym typeface="Helvetica Neue"/>
              </a:defRPr>
            </a:pPr>
            <a:r>
              <a:t>ダブルハイパー核探索実験</a:t>
            </a:r>
          </a:p>
          <a:p>
            <a:pPr algn="l">
              <a:defRPr sz="2600">
                <a:solidFill>
                  <a:srgbClr val="000000"/>
                </a:solidFill>
                <a:latin typeface="Helvetica Neue"/>
                <a:ea typeface="Helvetica Neue"/>
                <a:cs typeface="Helvetica Neue"/>
                <a:sym typeface="Helvetica Neue"/>
              </a:defRPr>
            </a:pPr>
            <a:r>
              <a:t>ハイブリッドエマルション法</a:t>
            </a:r>
          </a:p>
          <a:p>
            <a:pPr algn="l">
              <a:defRPr sz="2600">
                <a:solidFill>
                  <a:srgbClr val="000000"/>
                </a:solidFill>
                <a:latin typeface="Helvetica Neue"/>
                <a:ea typeface="Helvetica Neue"/>
                <a:cs typeface="Helvetica Neue"/>
                <a:sym typeface="Helvetica Neue"/>
              </a:defRPr>
            </a:pPr>
            <a:r>
              <a:t>SciFi-Bundle detectorを使用</a:t>
            </a:r>
          </a:p>
          <a:p>
            <a:pPr algn="l">
              <a:defRPr sz="2600">
                <a:solidFill>
                  <a:srgbClr val="000000"/>
                </a:solidFill>
                <a:latin typeface="Helvetica Neue"/>
                <a:ea typeface="Helvetica Neue"/>
                <a:cs typeface="Helvetica Neue"/>
                <a:sym typeface="Helvetica Neue"/>
              </a:defRPr>
            </a:pPr>
            <a:r>
              <a:t>統計 : 10</a:t>
            </a:r>
            <a:r>
              <a:rPr baseline="31999"/>
              <a:t>3 </a:t>
            </a:r>
            <a:r>
              <a:rPr>
                <a:latin typeface="Symbol"/>
                <a:ea typeface="Symbol"/>
                <a:cs typeface="Symbol"/>
                <a:sym typeface="Symbol"/>
              </a:rPr>
              <a:t>Ξ</a:t>
            </a:r>
            <a:r>
              <a:rPr baseline="31999"/>
              <a:t>-</a:t>
            </a:r>
            <a:r>
              <a:t> stop</a:t>
            </a:r>
          </a:p>
          <a:p>
            <a:pPr algn="l">
              <a:defRPr sz="2600">
                <a:solidFill>
                  <a:srgbClr val="000000"/>
                </a:solidFill>
                <a:latin typeface="Helvetica Neue"/>
                <a:ea typeface="Helvetica Neue"/>
                <a:cs typeface="Helvetica Neue"/>
                <a:sym typeface="Helvetica Neue"/>
              </a:defRPr>
            </a:pPr>
            <a:r>
              <a:t>7つのダブルハイパー核事象を観測</a:t>
            </a:r>
          </a:p>
          <a:p>
            <a:pPr algn="l">
              <a:defRPr sz="2600">
                <a:solidFill>
                  <a:srgbClr val="000000"/>
                </a:solidFill>
                <a:latin typeface="Helvetica Neue"/>
                <a:ea typeface="Helvetica Neue"/>
                <a:cs typeface="Helvetica Neue"/>
                <a:sym typeface="Helvetica Neue"/>
              </a:defRPr>
            </a:pPr>
            <a:r>
              <a:t> </a:t>
            </a:r>
          </a:p>
        </p:txBody>
      </p:sp>
      <p:pic>
        <p:nvPicPr>
          <p:cNvPr id="685" name="pasted-image.pdf"/>
          <p:cNvPicPr>
            <a:picLocks noChangeAspect="1"/>
          </p:cNvPicPr>
          <p:nvPr/>
        </p:nvPicPr>
        <p:blipFill>
          <a:blip r:embed="rId3">
            <a:extLst/>
          </a:blip>
          <a:stretch>
            <a:fillRect/>
          </a:stretch>
        </p:blipFill>
        <p:spPr>
          <a:xfrm>
            <a:off x="5684256" y="5142402"/>
            <a:ext cx="7026453" cy="4508242"/>
          </a:xfrm>
          <a:prstGeom prst="rect">
            <a:avLst/>
          </a:prstGeom>
          <a:ln w="12700">
            <a:miter lim="400000"/>
          </a:ln>
        </p:spPr>
      </p:pic>
      <p:sp>
        <p:nvSpPr>
          <p:cNvPr id="686" name="Shape 686"/>
          <p:cNvSpPr/>
          <p:nvPr/>
        </p:nvSpPr>
        <p:spPr>
          <a:xfrm>
            <a:off x="1675982" y="8364575"/>
            <a:ext cx="3569844" cy="90515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600">
                <a:solidFill>
                  <a:srgbClr val="000000"/>
                </a:solidFill>
                <a:latin typeface="Helvetica Neue"/>
                <a:ea typeface="Helvetica Neue"/>
                <a:cs typeface="Helvetica Neue"/>
                <a:sym typeface="Helvetica Neue"/>
              </a:defRPr>
            </a:pPr>
            <a:r>
              <a:t>KEK K2 beam line</a:t>
            </a:r>
          </a:p>
          <a:p>
            <a:pPr>
              <a:defRPr sz="2600">
                <a:solidFill>
                  <a:srgbClr val="000000"/>
                </a:solidFill>
                <a:latin typeface="Helvetica Neue"/>
                <a:ea typeface="Helvetica Neue"/>
                <a:cs typeface="Helvetica Neue"/>
                <a:sym typeface="Helvetica Neue"/>
              </a:defRPr>
            </a:pPr>
            <a:r>
              <a:t>KURAMA spectrometer</a:t>
            </a:r>
          </a:p>
        </p:txBody>
      </p:sp>
    </p:spTree>
  </p:cSld>
  <p:clrMapOvr>
    <a:masterClrMapping/>
  </p:clrMapOvr>
  <p:transition xmlns:p14="http://schemas.microsoft.com/office/powerpoint/2010/mai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Shape 180"/>
          <p:cNvSpPr>
            <a:spLocks noGrp="1"/>
          </p:cNvSpPr>
          <p:nvPr>
            <p:ph type="title"/>
          </p:nvPr>
        </p:nvSpPr>
        <p:spPr>
          <a:prstGeom prst="rect">
            <a:avLst/>
          </a:prstGeom>
        </p:spPr>
        <p:txBody>
          <a:bodyPr/>
          <a:lstStyle/>
          <a:p>
            <a:r>
              <a:t>ダブルハイパー核</a:t>
            </a:r>
          </a:p>
        </p:txBody>
      </p:sp>
      <p:sp>
        <p:nvSpPr>
          <p:cNvPr id="181" name="Shape 181"/>
          <p:cNvSpPr>
            <a:spLocks noGrp="1"/>
          </p:cNvSpPr>
          <p:nvPr>
            <p:ph type="body" idx="1"/>
          </p:nvPr>
        </p:nvSpPr>
        <p:spPr>
          <a:xfrm>
            <a:off x="125238" y="1979311"/>
            <a:ext cx="12293601" cy="6324601"/>
          </a:xfrm>
          <a:prstGeom prst="rect">
            <a:avLst/>
          </a:prstGeom>
        </p:spPr>
        <p:txBody>
          <a:bodyPr>
            <a:noAutofit/>
          </a:bodyPr>
          <a:lstStyle/>
          <a:p>
            <a:pPr marL="0" indent="0">
              <a:spcBef>
                <a:spcPts val="0"/>
              </a:spcBef>
              <a:buSzTx/>
              <a:buNone/>
              <a:defRPr sz="2200" b="1">
                <a:latin typeface="Helvetica Neue"/>
                <a:ea typeface="Helvetica Neue"/>
                <a:cs typeface="Helvetica Neue"/>
                <a:sym typeface="Helvetica Neue"/>
              </a:defRPr>
            </a:pPr>
            <a:r>
              <a:rPr dirty="0"/>
              <a:t>バリオン相互作用</a:t>
            </a:r>
          </a:p>
          <a:p>
            <a:pPr marL="0" indent="0">
              <a:spcBef>
                <a:spcPts val="0"/>
              </a:spcBef>
              <a:buSzTx/>
              <a:buNone/>
              <a:defRPr sz="2200">
                <a:latin typeface="Helvetica Neue Medium"/>
                <a:ea typeface="Helvetica Neue Medium"/>
                <a:cs typeface="Helvetica Neue Medium"/>
                <a:sym typeface="Helvetica Neue Medium"/>
              </a:defRPr>
            </a:pPr>
            <a:r>
              <a:rPr dirty="0"/>
              <a:t>SU(3)</a:t>
            </a:r>
            <a:r>
              <a:rPr baseline="-5999" dirty="0"/>
              <a:t>f </a:t>
            </a:r>
            <a:r>
              <a:rPr dirty="0"/>
              <a:t>対称性でよく記述されている</a:t>
            </a:r>
          </a:p>
          <a:p>
            <a:pPr marL="0" indent="0">
              <a:spcBef>
                <a:spcPts val="0"/>
              </a:spcBef>
              <a:buSzTx/>
              <a:buNone/>
              <a:defRPr sz="2200">
                <a:latin typeface="Helvetica Neue Medium"/>
                <a:ea typeface="Helvetica Neue Medium"/>
                <a:cs typeface="Helvetica Neue Medium"/>
                <a:sym typeface="Helvetica Neue Medium"/>
              </a:defRPr>
            </a:pPr>
            <a:endParaRPr dirty="0"/>
          </a:p>
          <a:p>
            <a:pPr marL="0" indent="0">
              <a:spcBef>
                <a:spcPts val="0"/>
              </a:spcBef>
              <a:buSzTx/>
              <a:buNone/>
              <a:defRPr sz="2200">
                <a:latin typeface="Helvetica Neue Medium"/>
                <a:ea typeface="Helvetica Neue Medium"/>
                <a:cs typeface="Helvetica Neue Medium"/>
                <a:sym typeface="Helvetica Neue Medium"/>
              </a:defRPr>
            </a:pPr>
            <a:r>
              <a:rPr dirty="0"/>
              <a:t>S=0,-1</a:t>
            </a:r>
          </a:p>
          <a:p>
            <a:pPr marL="0" lvl="1" indent="508000">
              <a:spcBef>
                <a:spcPts val="0"/>
              </a:spcBef>
              <a:buSzTx/>
              <a:buNone/>
              <a:defRPr sz="2200">
                <a:latin typeface="Helvetica Neue Medium"/>
                <a:ea typeface="Helvetica Neue Medium"/>
                <a:cs typeface="Helvetica Neue Medium"/>
                <a:sym typeface="Helvetica Neue Medium"/>
              </a:defRPr>
            </a:pPr>
            <a:r>
              <a:rPr dirty="0"/>
              <a:t>- 核子散乱実験</a:t>
            </a:r>
          </a:p>
          <a:p>
            <a:pPr marL="0" lvl="1" indent="508000">
              <a:spcBef>
                <a:spcPts val="0"/>
              </a:spcBef>
              <a:buSzTx/>
              <a:buNone/>
              <a:defRPr sz="2200">
                <a:latin typeface="Helvetica Neue Medium"/>
                <a:ea typeface="Helvetica Neue Medium"/>
                <a:cs typeface="Helvetica Neue Medium"/>
                <a:sym typeface="Helvetica Neue Medium"/>
              </a:defRPr>
            </a:pPr>
            <a:r>
              <a:rPr dirty="0"/>
              <a:t>- ハイパー核生成実験</a:t>
            </a:r>
          </a:p>
          <a:p>
            <a:pPr marL="0" indent="0">
              <a:spcBef>
                <a:spcPts val="0"/>
              </a:spcBef>
              <a:buSzTx/>
              <a:buNone/>
              <a:defRPr sz="2200">
                <a:latin typeface="Helvetica Neue Medium"/>
                <a:ea typeface="Helvetica Neue Medium"/>
                <a:cs typeface="Helvetica Neue Medium"/>
                <a:sym typeface="Helvetica Neue Medium"/>
              </a:defRPr>
            </a:pPr>
            <a:r>
              <a:rPr dirty="0"/>
              <a:t>S=-2</a:t>
            </a:r>
          </a:p>
          <a:p>
            <a:pPr marL="0" lvl="1" indent="508000">
              <a:spcBef>
                <a:spcPts val="0"/>
              </a:spcBef>
              <a:buSzTx/>
              <a:buNone/>
              <a:defRPr sz="2200">
                <a:latin typeface="Helvetica Neue Medium"/>
                <a:ea typeface="Helvetica Neue Medium"/>
                <a:cs typeface="Helvetica Neue Medium"/>
                <a:sym typeface="Helvetica Neue Medium"/>
              </a:defRPr>
            </a:pPr>
            <a:r>
              <a:rPr dirty="0"/>
              <a:t>- データはほとんど無い</a:t>
            </a:r>
          </a:p>
          <a:p>
            <a:pPr marL="0" lvl="1" indent="508000">
              <a:spcBef>
                <a:spcPts val="0"/>
              </a:spcBef>
              <a:buSzTx/>
              <a:buNone/>
              <a:defRPr sz="2200">
                <a:latin typeface="Helvetica Neue Medium"/>
                <a:ea typeface="Helvetica Neue Medium"/>
                <a:cs typeface="Helvetica Neue Medium"/>
                <a:sym typeface="Helvetica Neue Medium"/>
              </a:defRPr>
            </a:pPr>
            <a:r>
              <a:rPr dirty="0"/>
              <a:t>- ハイペロン同士の散乱実験は難しい</a:t>
            </a:r>
          </a:p>
          <a:p>
            <a:pPr marL="1981200" lvl="3" indent="-457200">
              <a:spcBef>
                <a:spcPts val="0"/>
              </a:spcBef>
              <a:buChar char="•"/>
              <a:defRPr sz="2200">
                <a:latin typeface="Helvetica Neue Medium"/>
                <a:ea typeface="Helvetica Neue Medium"/>
                <a:cs typeface="Helvetica Neue Medium"/>
                <a:sym typeface="Helvetica Neue Medium"/>
              </a:defRPr>
            </a:pPr>
            <a:r>
              <a:rPr dirty="0"/>
              <a:t>τ : ~10-</a:t>
            </a:r>
            <a:r>
              <a:rPr baseline="31999" dirty="0"/>
              <a:t>10</a:t>
            </a:r>
            <a:r>
              <a:rPr dirty="0"/>
              <a:t>s</a:t>
            </a:r>
          </a:p>
          <a:p>
            <a:pPr marL="457200" indent="-457200">
              <a:spcBef>
                <a:spcPts val="0"/>
              </a:spcBef>
              <a:defRPr sz="2200">
                <a:latin typeface="Helvetica Neue Medium"/>
                <a:ea typeface="Helvetica Neue Medium"/>
                <a:cs typeface="Helvetica Neue Medium"/>
                <a:sym typeface="Helvetica Neue Medium"/>
              </a:defRPr>
            </a:pPr>
            <a:endParaRPr dirty="0"/>
          </a:p>
          <a:p>
            <a:pPr marL="0" indent="0">
              <a:spcBef>
                <a:spcPts val="0"/>
              </a:spcBef>
              <a:buSzTx/>
              <a:buNone/>
              <a:defRPr sz="2200" b="1">
                <a:solidFill>
                  <a:srgbClr val="861001"/>
                </a:solidFill>
                <a:latin typeface="Helvetica Neue"/>
                <a:ea typeface="Helvetica Neue"/>
                <a:cs typeface="Helvetica Neue"/>
                <a:sym typeface="Helvetica Neue"/>
              </a:defRPr>
            </a:pPr>
            <a:r>
              <a:rPr dirty="0"/>
              <a:t>ダブルハイパー核が重要なプローブ</a:t>
            </a:r>
          </a:p>
          <a:p>
            <a:pPr marL="965200" lvl="1" indent="-457200">
              <a:spcBef>
                <a:spcPts val="0"/>
              </a:spcBef>
              <a:buChar char="-"/>
              <a:defRPr sz="2200">
                <a:latin typeface="Helvetica Neue Medium"/>
                <a:ea typeface="Helvetica Neue Medium"/>
                <a:cs typeface="Helvetica Neue Medium"/>
                <a:sym typeface="Helvetica Neue Medium"/>
              </a:defRPr>
            </a:pPr>
            <a:r>
              <a:rPr dirty="0"/>
              <a:t>Λを2つ含む原子核</a:t>
            </a:r>
          </a:p>
          <a:p>
            <a:pPr marL="965200" lvl="1" indent="-457200">
              <a:spcBef>
                <a:spcPts val="0"/>
              </a:spcBef>
              <a:buChar char="-"/>
              <a:defRPr sz="2200">
                <a:latin typeface="Helvetica Neue Medium"/>
                <a:ea typeface="Helvetica Neue Medium"/>
                <a:cs typeface="Helvetica Neue Medium"/>
                <a:sym typeface="Helvetica Neue Medium"/>
              </a:defRPr>
            </a:pPr>
            <a:r>
              <a:rPr dirty="0"/>
              <a:t>ΛΛ相互作用の情報が得られる</a:t>
            </a:r>
          </a:p>
          <a:p>
            <a:pPr marL="965200" lvl="1" indent="-457200">
              <a:spcBef>
                <a:spcPts val="0"/>
              </a:spcBef>
              <a:buChar char="-"/>
              <a:defRPr sz="2200">
                <a:latin typeface="Helvetica Neue Medium"/>
                <a:ea typeface="Helvetica Neue Medium"/>
                <a:cs typeface="Helvetica Neue Medium"/>
                <a:sym typeface="Helvetica Neue Medium"/>
              </a:defRPr>
            </a:pPr>
            <a:r>
              <a:rPr dirty="0"/>
              <a:t>連続する弱崩壊をエマルションで捉えるのが有効</a:t>
            </a:r>
          </a:p>
        </p:txBody>
      </p:sp>
      <p:grpSp>
        <p:nvGrpSpPr>
          <p:cNvPr id="191" name="Group 191"/>
          <p:cNvGrpSpPr/>
          <p:nvPr/>
        </p:nvGrpSpPr>
        <p:grpSpPr>
          <a:xfrm>
            <a:off x="4786558" y="2924582"/>
            <a:ext cx="1747631" cy="1778102"/>
            <a:chOff x="0" y="0"/>
            <a:chExt cx="1747630" cy="1778101"/>
          </a:xfrm>
        </p:grpSpPr>
        <p:sp>
          <p:nvSpPr>
            <p:cNvPr id="182" name="Shape 182"/>
            <p:cNvSpPr/>
            <p:nvPr/>
          </p:nvSpPr>
          <p:spPr>
            <a:xfrm>
              <a:off x="0" y="577850"/>
              <a:ext cx="784327" cy="784327"/>
            </a:xfrm>
            <a:prstGeom prst="ellipse">
              <a:avLst/>
            </a:prstGeom>
            <a:solidFill>
              <a:srgbClr val="577198"/>
            </a:solidFill>
            <a:ln w="12700" cap="flat">
              <a:solidFill>
                <a:srgbClr val="000000"/>
              </a:solidFill>
              <a:prstDash val="solid"/>
              <a:miter lim="400000"/>
            </a:ln>
            <a:effectLst/>
          </p:spPr>
          <p:txBody>
            <a:bodyPr wrap="square" lIns="50800" tIns="50800" rIns="50800" bIns="50800" numCol="1" anchor="ctr">
              <a:noAutofit/>
            </a:bodyPr>
            <a:lstStyle/>
            <a:p>
              <a:pPr>
                <a:defRPr>
                  <a:solidFill>
                    <a:srgbClr val="DEDEDE"/>
                  </a:solidFill>
                  <a:latin typeface="Helvetica Neue"/>
                  <a:ea typeface="Helvetica Neue"/>
                  <a:cs typeface="Helvetica Neue"/>
                  <a:sym typeface="Helvetica Neue"/>
                </a:defRPr>
              </a:pPr>
              <a:endParaRPr/>
            </a:p>
          </p:txBody>
        </p:sp>
        <p:sp>
          <p:nvSpPr>
            <p:cNvPr id="183" name="Shape 183"/>
            <p:cNvSpPr/>
            <p:nvPr/>
          </p:nvSpPr>
          <p:spPr>
            <a:xfrm>
              <a:off x="640425" y="0"/>
              <a:ext cx="784328" cy="784327"/>
            </a:xfrm>
            <a:prstGeom prst="ellipse">
              <a:avLst/>
            </a:prstGeom>
            <a:solidFill>
              <a:srgbClr val="577198"/>
            </a:solidFill>
            <a:ln w="12700" cap="flat">
              <a:solidFill>
                <a:srgbClr val="000000"/>
              </a:solidFill>
              <a:prstDash val="solid"/>
              <a:miter lim="400000"/>
            </a:ln>
            <a:effectLst/>
          </p:spPr>
          <p:txBody>
            <a:bodyPr wrap="square" lIns="50800" tIns="50800" rIns="50800" bIns="50800" numCol="1" anchor="ctr">
              <a:noAutofit/>
            </a:bodyPr>
            <a:lstStyle/>
            <a:p>
              <a:pPr>
                <a:defRPr>
                  <a:solidFill>
                    <a:srgbClr val="DEDEDE"/>
                  </a:solidFill>
                  <a:latin typeface="Helvetica Neue"/>
                  <a:ea typeface="Helvetica Neue"/>
                  <a:cs typeface="Helvetica Neue"/>
                  <a:sym typeface="Helvetica Neue"/>
                </a:defRPr>
              </a:pPr>
              <a:endParaRPr/>
            </a:p>
          </p:txBody>
        </p:sp>
        <p:sp>
          <p:nvSpPr>
            <p:cNvPr id="184" name="Shape 184"/>
            <p:cNvSpPr/>
            <p:nvPr/>
          </p:nvSpPr>
          <p:spPr>
            <a:xfrm>
              <a:off x="12699" y="268236"/>
              <a:ext cx="784328" cy="784328"/>
            </a:xfrm>
            <a:prstGeom prst="ellipse">
              <a:avLst/>
            </a:prstGeom>
            <a:solidFill>
              <a:srgbClr val="902422"/>
            </a:solidFill>
            <a:ln w="12700" cap="flat">
              <a:solidFill>
                <a:srgbClr val="000000"/>
              </a:solidFill>
              <a:prstDash val="solid"/>
              <a:miter lim="400000"/>
            </a:ln>
            <a:effectLst/>
          </p:spPr>
          <p:txBody>
            <a:bodyPr wrap="square" lIns="50800" tIns="50800" rIns="50800" bIns="50800" numCol="1" anchor="ctr">
              <a:noAutofit/>
            </a:bodyPr>
            <a:lstStyle/>
            <a:p>
              <a:pPr>
                <a:defRPr>
                  <a:solidFill>
                    <a:srgbClr val="DEDEDE"/>
                  </a:solidFill>
                  <a:latin typeface="Helvetica Neue"/>
                  <a:ea typeface="Helvetica Neue"/>
                  <a:cs typeface="Helvetica Neue"/>
                  <a:sym typeface="Helvetica Neue"/>
                </a:defRPr>
              </a:pPr>
              <a:endParaRPr/>
            </a:p>
          </p:txBody>
        </p:sp>
        <p:sp>
          <p:nvSpPr>
            <p:cNvPr id="185" name="Shape 185"/>
            <p:cNvSpPr/>
            <p:nvPr/>
          </p:nvSpPr>
          <p:spPr>
            <a:xfrm>
              <a:off x="400902" y="25400"/>
              <a:ext cx="784327" cy="784327"/>
            </a:xfrm>
            <a:prstGeom prst="ellipse">
              <a:avLst/>
            </a:prstGeom>
            <a:solidFill>
              <a:srgbClr val="BF6322"/>
            </a:solidFill>
            <a:ln w="127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a:solidFill>
                    <a:srgbClr val="DEDEDE"/>
                  </a:solidFill>
                  <a:latin typeface="Helvetica Neue"/>
                  <a:ea typeface="Helvetica Neue"/>
                  <a:cs typeface="Helvetica Neue"/>
                  <a:sym typeface="Helvetica Neue"/>
                </a:defRPr>
              </a:lvl1pPr>
            </a:lstStyle>
            <a:p>
              <a:r>
                <a:t>Λ</a:t>
              </a:r>
            </a:p>
          </p:txBody>
        </p:sp>
        <p:sp>
          <p:nvSpPr>
            <p:cNvPr id="186" name="Shape 186"/>
            <p:cNvSpPr/>
            <p:nvPr/>
          </p:nvSpPr>
          <p:spPr>
            <a:xfrm>
              <a:off x="879853" y="666750"/>
              <a:ext cx="784328" cy="784327"/>
            </a:xfrm>
            <a:prstGeom prst="ellipse">
              <a:avLst/>
            </a:prstGeom>
            <a:solidFill>
              <a:srgbClr val="577198"/>
            </a:solidFill>
            <a:ln w="12700" cap="flat">
              <a:solidFill>
                <a:srgbClr val="000000"/>
              </a:solidFill>
              <a:prstDash val="solid"/>
              <a:miter lim="400000"/>
            </a:ln>
            <a:effectLst/>
          </p:spPr>
          <p:txBody>
            <a:bodyPr wrap="square" lIns="50800" tIns="50800" rIns="50800" bIns="50800" numCol="1" anchor="ctr">
              <a:noAutofit/>
            </a:bodyPr>
            <a:lstStyle/>
            <a:p>
              <a:pPr>
                <a:defRPr>
                  <a:solidFill>
                    <a:srgbClr val="DEDEDE"/>
                  </a:solidFill>
                  <a:latin typeface="Helvetica Neue"/>
                  <a:ea typeface="Helvetica Neue"/>
                  <a:cs typeface="Helvetica Neue"/>
                  <a:sym typeface="Helvetica Neue"/>
                </a:defRPr>
              </a:pPr>
              <a:endParaRPr/>
            </a:p>
          </p:txBody>
        </p:sp>
        <p:sp>
          <p:nvSpPr>
            <p:cNvPr id="187" name="Shape 187"/>
            <p:cNvSpPr/>
            <p:nvPr/>
          </p:nvSpPr>
          <p:spPr>
            <a:xfrm>
              <a:off x="411213" y="511162"/>
              <a:ext cx="784327" cy="784327"/>
            </a:xfrm>
            <a:prstGeom prst="ellipse">
              <a:avLst/>
            </a:prstGeom>
            <a:solidFill>
              <a:srgbClr val="577198"/>
            </a:solidFill>
            <a:ln w="12700" cap="flat">
              <a:solidFill>
                <a:srgbClr val="000000"/>
              </a:solidFill>
              <a:prstDash val="solid"/>
              <a:miter lim="400000"/>
            </a:ln>
            <a:effectLst/>
          </p:spPr>
          <p:txBody>
            <a:bodyPr wrap="square" lIns="50800" tIns="50800" rIns="50800" bIns="50800" numCol="1" anchor="ctr">
              <a:noAutofit/>
            </a:bodyPr>
            <a:lstStyle/>
            <a:p>
              <a:pPr>
                <a:defRPr>
                  <a:solidFill>
                    <a:srgbClr val="DEDEDE"/>
                  </a:solidFill>
                  <a:latin typeface="Helvetica Neue"/>
                  <a:ea typeface="Helvetica Neue"/>
                  <a:cs typeface="Helvetica Neue"/>
                  <a:sym typeface="Helvetica Neue"/>
                </a:defRPr>
              </a:pPr>
              <a:endParaRPr/>
            </a:p>
          </p:txBody>
        </p:sp>
        <p:sp>
          <p:nvSpPr>
            <p:cNvPr id="188" name="Shape 188"/>
            <p:cNvSpPr/>
            <p:nvPr/>
          </p:nvSpPr>
          <p:spPr>
            <a:xfrm>
              <a:off x="963304" y="217436"/>
              <a:ext cx="784327" cy="784328"/>
            </a:xfrm>
            <a:prstGeom prst="ellipse">
              <a:avLst/>
            </a:prstGeom>
            <a:solidFill>
              <a:srgbClr val="902422"/>
            </a:solidFill>
            <a:ln w="12700" cap="flat">
              <a:solidFill>
                <a:srgbClr val="000000"/>
              </a:solidFill>
              <a:prstDash val="solid"/>
              <a:miter lim="400000"/>
            </a:ln>
            <a:effectLst/>
          </p:spPr>
          <p:txBody>
            <a:bodyPr wrap="square" lIns="50800" tIns="50800" rIns="50800" bIns="50800" numCol="1" anchor="ctr">
              <a:noAutofit/>
            </a:bodyPr>
            <a:lstStyle/>
            <a:p>
              <a:pPr>
                <a:defRPr>
                  <a:solidFill>
                    <a:srgbClr val="DEDEDE"/>
                  </a:solidFill>
                  <a:latin typeface="Helvetica Neue"/>
                  <a:ea typeface="Helvetica Neue"/>
                  <a:cs typeface="Helvetica Neue"/>
                  <a:sym typeface="Helvetica Neue"/>
                </a:defRPr>
              </a:pPr>
              <a:endParaRPr/>
            </a:p>
          </p:txBody>
        </p:sp>
        <p:sp>
          <p:nvSpPr>
            <p:cNvPr id="189" name="Shape 189"/>
            <p:cNvSpPr/>
            <p:nvPr/>
          </p:nvSpPr>
          <p:spPr>
            <a:xfrm>
              <a:off x="602325" y="993775"/>
              <a:ext cx="784328" cy="784327"/>
            </a:xfrm>
            <a:prstGeom prst="ellipse">
              <a:avLst/>
            </a:prstGeom>
            <a:solidFill>
              <a:srgbClr val="902422"/>
            </a:solidFill>
            <a:ln w="12700" cap="flat">
              <a:solidFill>
                <a:srgbClr val="000000"/>
              </a:solidFill>
              <a:prstDash val="solid"/>
              <a:miter lim="400000"/>
            </a:ln>
            <a:effectLst/>
          </p:spPr>
          <p:txBody>
            <a:bodyPr wrap="square" lIns="50800" tIns="50800" rIns="50800" bIns="50800" numCol="1" anchor="ctr">
              <a:noAutofit/>
            </a:bodyPr>
            <a:lstStyle/>
            <a:p>
              <a:pPr>
                <a:defRPr>
                  <a:solidFill>
                    <a:srgbClr val="DEDEDE"/>
                  </a:solidFill>
                  <a:latin typeface="Helvetica Neue"/>
                  <a:ea typeface="Helvetica Neue"/>
                  <a:cs typeface="Helvetica Neue"/>
                  <a:sym typeface="Helvetica Neue"/>
                </a:defRPr>
              </a:pPr>
              <a:endParaRPr/>
            </a:p>
          </p:txBody>
        </p:sp>
        <p:sp>
          <p:nvSpPr>
            <p:cNvPr id="190" name="Shape 190"/>
            <p:cNvSpPr/>
            <p:nvPr/>
          </p:nvSpPr>
          <p:spPr>
            <a:xfrm>
              <a:off x="12699" y="785088"/>
              <a:ext cx="784328" cy="784327"/>
            </a:xfrm>
            <a:prstGeom prst="ellipse">
              <a:avLst/>
            </a:prstGeom>
            <a:solidFill>
              <a:srgbClr val="BF6322"/>
            </a:solidFill>
            <a:ln w="127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a:solidFill>
                    <a:srgbClr val="DEDEDE"/>
                  </a:solidFill>
                  <a:latin typeface="Helvetica Neue"/>
                  <a:ea typeface="Helvetica Neue"/>
                  <a:cs typeface="Helvetica Neue"/>
                  <a:sym typeface="Helvetica Neue"/>
                </a:defRPr>
              </a:lvl1pPr>
            </a:lstStyle>
            <a:p>
              <a:r>
                <a:t>Λ</a:t>
              </a:r>
            </a:p>
          </p:txBody>
        </p:sp>
      </p:grpSp>
      <p:grpSp>
        <p:nvGrpSpPr>
          <p:cNvPr id="194" name="Group 194"/>
          <p:cNvGrpSpPr/>
          <p:nvPr/>
        </p:nvGrpSpPr>
        <p:grpSpPr>
          <a:xfrm>
            <a:off x="7037118" y="2299996"/>
            <a:ext cx="5381720" cy="4933988"/>
            <a:chOff x="0" y="0"/>
            <a:chExt cx="5381718" cy="4933987"/>
          </a:xfrm>
        </p:grpSpPr>
        <p:sp>
          <p:nvSpPr>
            <p:cNvPr id="192" name="Shape 192"/>
            <p:cNvSpPr/>
            <p:nvPr/>
          </p:nvSpPr>
          <p:spPr>
            <a:xfrm>
              <a:off x="4048217" y="0"/>
              <a:ext cx="1333502" cy="4933987"/>
            </a:xfrm>
            <a:prstGeom prst="rect">
              <a:avLst/>
            </a:prstGeom>
            <a:solidFill>
              <a:srgbClr val="FFFFFF"/>
            </a:solidFill>
            <a:ln w="12700" cap="flat">
              <a:noFill/>
              <a:miter lim="400000"/>
            </a:ln>
            <a:effectLst/>
          </p:spPr>
          <p:txBody>
            <a:bodyPr wrap="square" lIns="50800" tIns="50800" rIns="50800" bIns="50800" numCol="1" anchor="ctr">
              <a:noAutofit/>
            </a:bodyPr>
            <a:lstStyle/>
            <a:p>
              <a:pPr>
                <a:defRPr>
                  <a:solidFill>
                    <a:srgbClr val="FFFFFF"/>
                  </a:solidFill>
                </a:defRPr>
              </a:pPr>
              <a:endParaRPr/>
            </a:p>
          </p:txBody>
        </p:sp>
        <p:pic>
          <p:nvPicPr>
            <p:cNvPr id="193" name="image3.png"/>
            <p:cNvPicPr>
              <a:picLocks noChangeAspect="1"/>
            </p:cNvPicPr>
            <p:nvPr/>
          </p:nvPicPr>
          <p:blipFill>
            <a:blip r:embed="rId3">
              <a:extLst/>
            </a:blip>
            <a:stretch>
              <a:fillRect/>
            </a:stretch>
          </p:blipFill>
          <p:spPr>
            <a:xfrm>
              <a:off x="0" y="0"/>
              <a:ext cx="5201244" cy="4933988"/>
            </a:xfrm>
            <a:prstGeom prst="rect">
              <a:avLst/>
            </a:prstGeom>
            <a:ln w="12700" cap="flat">
              <a:noFill/>
              <a:miter lim="400000"/>
            </a:ln>
            <a:effectLst/>
          </p:spPr>
        </p:pic>
      </p:grpSp>
      <p:pic>
        <p:nvPicPr>
          <p:cNvPr id="195" name="pasted-image.pdf"/>
          <p:cNvPicPr>
            <a:picLocks noChangeAspect="1"/>
          </p:cNvPicPr>
          <p:nvPr/>
        </p:nvPicPr>
        <p:blipFill>
          <a:blip r:embed="rId4">
            <a:extLst/>
          </a:blip>
          <a:stretch>
            <a:fillRect/>
          </a:stretch>
        </p:blipFill>
        <p:spPr>
          <a:xfrm>
            <a:off x="7128087" y="7176864"/>
            <a:ext cx="5568213" cy="1525536"/>
          </a:xfrm>
          <a:prstGeom prst="rect">
            <a:avLst/>
          </a:prstGeom>
          <a:ln w="12700">
            <a:miter lim="400000"/>
          </a:ln>
        </p:spPr>
      </p:pic>
      <p:sp>
        <p:nvSpPr>
          <p:cNvPr id="196" name="Shape 196"/>
          <p:cNvSpPr/>
          <p:nvPr/>
        </p:nvSpPr>
        <p:spPr>
          <a:xfrm>
            <a:off x="6936964" y="1591275"/>
            <a:ext cx="5950459" cy="5481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a:latin typeface="Helvetica Neue"/>
                <a:ea typeface="Helvetica Neue"/>
                <a:cs typeface="Helvetica Neue"/>
                <a:sym typeface="Helvetica Neue"/>
              </a:defRPr>
            </a:lvl1pPr>
          </a:lstStyle>
          <a:p>
            <a:r>
              <a:t>NAGARAイベント (KEK E373実験)</a:t>
            </a:r>
          </a:p>
        </p:txBody>
      </p:sp>
      <p:sp>
        <p:nvSpPr>
          <p:cNvPr id="197" name="Shape 197"/>
          <p:cNvSpPr>
            <a:spLocks noGrp="1"/>
          </p:cNvSpPr>
          <p:nvPr>
            <p:ph type="sldNum" sz="quarter" idx="2"/>
          </p:nvPr>
        </p:nvSpPr>
        <p:spPr>
          <a:xfrm>
            <a:off x="12366548" y="383015"/>
            <a:ext cx="215901" cy="355601"/>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2</a:t>
            </a:fld>
            <a:endParaRPr/>
          </a:p>
        </p:txBody>
      </p:sp>
      <p:sp>
        <p:nvSpPr>
          <p:cNvPr id="198" name="Shape 198"/>
          <p:cNvSpPr/>
          <p:nvPr/>
        </p:nvSpPr>
        <p:spPr>
          <a:xfrm>
            <a:off x="7793529" y="8601541"/>
            <a:ext cx="3868898" cy="90515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2600">
                <a:solidFill>
                  <a:srgbClr val="000000"/>
                </a:solidFill>
                <a:latin typeface="Helvetica Neue"/>
                <a:ea typeface="Helvetica Neue"/>
                <a:cs typeface="Helvetica Neue"/>
                <a:sym typeface="Helvetica Neue"/>
              </a:defRPr>
            </a:pPr>
            <a:r>
              <a:t>B</a:t>
            </a:r>
            <a:r>
              <a:rPr baseline="-5999"/>
              <a:t>ΛΛ</a:t>
            </a:r>
            <a:r>
              <a:t>     = 6.91 ± 0.16 MeV</a:t>
            </a:r>
          </a:p>
          <a:p>
            <a:pPr algn="l">
              <a:defRPr sz="2600">
                <a:solidFill>
                  <a:srgbClr val="000000"/>
                </a:solidFill>
                <a:latin typeface="Helvetica Neue"/>
                <a:ea typeface="Helvetica Neue"/>
                <a:cs typeface="Helvetica Neue"/>
                <a:sym typeface="Helvetica Neue"/>
              </a:defRPr>
            </a:pPr>
            <a:r>
              <a:t>ΔB</a:t>
            </a:r>
            <a:r>
              <a:rPr baseline="-5999"/>
              <a:t>ΛΛ</a:t>
            </a:r>
            <a:r>
              <a:t> = 0.67 ± 0.17 MeV</a:t>
            </a:r>
          </a:p>
        </p:txBody>
      </p:sp>
    </p:spTree>
  </p:cSld>
  <p:clrMapOvr>
    <a:masterClrMapping/>
  </p:clrMapOvr>
  <p:transition xmlns:p14="http://schemas.microsoft.com/office/powerpoint/2010/mai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8" name="Shape 688"/>
          <p:cNvSpPr>
            <a:spLocks noGrp="1"/>
          </p:cNvSpPr>
          <p:nvPr>
            <p:ph type="title"/>
          </p:nvPr>
        </p:nvSpPr>
        <p:spPr>
          <a:xfrm>
            <a:off x="787400" y="-24479"/>
            <a:ext cx="11430000" cy="2438401"/>
          </a:xfrm>
          <a:prstGeom prst="rect">
            <a:avLst/>
          </a:prstGeom>
        </p:spPr>
        <p:txBody>
          <a:bodyPr/>
          <a:lstStyle/>
          <a:p>
            <a:r>
              <a:t>SKS→KURAMA</a:t>
            </a:r>
          </a:p>
        </p:txBody>
      </p:sp>
      <p:pic>
        <p:nvPicPr>
          <p:cNvPr id="689" name="PB205628.jpg"/>
          <p:cNvPicPr>
            <a:picLocks noChangeAspect="1"/>
          </p:cNvPicPr>
          <p:nvPr/>
        </p:nvPicPr>
        <p:blipFill>
          <a:blip r:embed="rId2">
            <a:extLst/>
          </a:blip>
          <a:srcRect l="8919" t="6829" r="4292"/>
          <a:stretch>
            <a:fillRect/>
          </a:stretch>
        </p:blipFill>
        <p:spPr>
          <a:xfrm>
            <a:off x="187330" y="2879090"/>
            <a:ext cx="6211059" cy="5000889"/>
          </a:xfrm>
          <a:prstGeom prst="rect">
            <a:avLst/>
          </a:prstGeom>
          <a:ln w="12700">
            <a:miter lim="400000"/>
          </a:ln>
        </p:spPr>
      </p:pic>
      <p:sp>
        <p:nvSpPr>
          <p:cNvPr id="690" name="Shape 690"/>
          <p:cNvSpPr/>
          <p:nvPr/>
        </p:nvSpPr>
        <p:spPr>
          <a:xfrm>
            <a:off x="301532" y="7939643"/>
            <a:ext cx="12401737" cy="148569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2400">
                <a:solidFill>
                  <a:srgbClr val="000000"/>
                </a:solidFill>
                <a:latin typeface="Helvetica Neue"/>
                <a:ea typeface="Helvetica Neue"/>
                <a:cs typeface="Helvetica Neue"/>
                <a:sym typeface="Helvetica Neue"/>
              </a:defRPr>
            </a:pPr>
            <a:r>
              <a:t>2015年11月にE05実験が行われ、K1.8エリアにはSKSスペクトロメータが設置されていた</a:t>
            </a:r>
          </a:p>
          <a:p>
            <a:pPr algn="l">
              <a:defRPr sz="2400">
                <a:solidFill>
                  <a:srgbClr val="000000"/>
                </a:solidFill>
                <a:latin typeface="Helvetica Neue"/>
                <a:ea typeface="Helvetica Neue"/>
                <a:cs typeface="Helvetica Neue"/>
                <a:sym typeface="Helvetica Neue"/>
              </a:defRPr>
            </a:pPr>
            <a:r>
              <a:t>実験後すぐにアンインストールが行われ、2016年3月にKURAMA磁石設置</a:t>
            </a:r>
          </a:p>
          <a:p>
            <a:pPr algn="l">
              <a:defRPr sz="2400">
                <a:solidFill>
                  <a:srgbClr val="000000"/>
                </a:solidFill>
                <a:latin typeface="Helvetica Neue"/>
                <a:ea typeface="Helvetica Neue"/>
                <a:cs typeface="Helvetica Neue"/>
                <a:sym typeface="Helvetica Neue"/>
              </a:defRPr>
            </a:pPr>
            <a:r>
              <a:t>2016年5月にKURAMAスペクトロメータ完成</a:t>
            </a:r>
          </a:p>
        </p:txBody>
      </p:sp>
      <p:sp>
        <p:nvSpPr>
          <p:cNvPr id="691" name="Shape 691"/>
          <p:cNvSpPr/>
          <p:nvPr/>
        </p:nvSpPr>
        <p:spPr>
          <a:xfrm>
            <a:off x="273958" y="2398220"/>
            <a:ext cx="1876249" cy="49875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600">
                <a:solidFill>
                  <a:schemeClr val="accent2">
                    <a:satOff val="10782"/>
                    <a:lumOff val="-18924"/>
                  </a:schemeClr>
                </a:solidFill>
                <a:latin typeface="Helvetica Neue"/>
                <a:ea typeface="Helvetica Neue"/>
                <a:cs typeface="Helvetica Neue"/>
                <a:sym typeface="Helvetica Neue"/>
              </a:defRPr>
            </a:lvl1pPr>
          </a:lstStyle>
          <a:p>
            <a:r>
              <a:t>2015年11月</a:t>
            </a:r>
          </a:p>
        </p:txBody>
      </p:sp>
      <p:sp>
        <p:nvSpPr>
          <p:cNvPr id="692" name="Shape 692"/>
          <p:cNvSpPr/>
          <p:nvPr/>
        </p:nvSpPr>
        <p:spPr>
          <a:xfrm>
            <a:off x="5471413" y="1929154"/>
            <a:ext cx="2061973" cy="560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solidFill>
                  <a:schemeClr val="accent5">
                    <a:satOff val="8112"/>
                    <a:lumOff val="-14630"/>
                  </a:schemeClr>
                </a:solidFill>
                <a:latin typeface="Helvetica Neue"/>
                <a:ea typeface="Helvetica Neue"/>
                <a:cs typeface="Helvetica Neue"/>
                <a:sym typeface="Helvetica Neue"/>
              </a:defRPr>
            </a:lvl1pPr>
          </a:lstStyle>
          <a:p>
            <a:r>
              <a:t>K1.8エリア</a:t>
            </a:r>
          </a:p>
        </p:txBody>
      </p:sp>
      <p:sp>
        <p:nvSpPr>
          <p:cNvPr id="693" name="Shape 693"/>
          <p:cNvSpPr/>
          <p:nvPr/>
        </p:nvSpPr>
        <p:spPr>
          <a:xfrm>
            <a:off x="6594648" y="2398220"/>
            <a:ext cx="1692657" cy="49875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600">
                <a:solidFill>
                  <a:schemeClr val="accent2">
                    <a:satOff val="10782"/>
                    <a:lumOff val="-18924"/>
                  </a:schemeClr>
                </a:solidFill>
                <a:latin typeface="Helvetica Neue"/>
                <a:ea typeface="Helvetica Neue"/>
                <a:cs typeface="Helvetica Neue"/>
                <a:sym typeface="Helvetica Neue"/>
              </a:defRPr>
            </a:lvl1pPr>
          </a:lstStyle>
          <a:p>
            <a:r>
              <a:t>2016年5月</a:t>
            </a:r>
          </a:p>
        </p:txBody>
      </p:sp>
      <p:pic>
        <p:nvPicPr>
          <p:cNvPr id="694" name="P6036579.jpg"/>
          <p:cNvPicPr>
            <a:picLocks noChangeAspect="1"/>
          </p:cNvPicPr>
          <p:nvPr/>
        </p:nvPicPr>
        <p:blipFill>
          <a:blip r:embed="rId3">
            <a:extLst/>
          </a:blip>
          <a:srcRect l="3270" r="3270"/>
          <a:stretch>
            <a:fillRect/>
          </a:stretch>
        </p:blipFill>
        <p:spPr>
          <a:xfrm>
            <a:off x="6528013" y="2863119"/>
            <a:ext cx="6231883" cy="5001023"/>
          </a:xfrm>
          <a:prstGeom prst="rect">
            <a:avLst/>
          </a:prstGeom>
          <a:ln w="12700">
            <a:miter lim="400000"/>
          </a:ln>
        </p:spPr>
      </p:pic>
    </p:spTree>
  </p:cSld>
  <p:clrMapOvr>
    <a:masterClrMapping/>
  </p:clrMapOvr>
  <p:transition xmlns:p14="http://schemas.microsoft.com/office/powerpoint/2010/mai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 name="Shape 696"/>
          <p:cNvSpPr>
            <a:spLocks noGrp="1"/>
          </p:cNvSpPr>
          <p:nvPr>
            <p:ph type="title"/>
          </p:nvPr>
        </p:nvSpPr>
        <p:spPr>
          <a:prstGeom prst="rect">
            <a:avLst/>
          </a:prstGeom>
        </p:spPr>
        <p:txBody>
          <a:bodyPr/>
          <a:lstStyle/>
          <a:p>
            <a:r>
              <a:t>Hyperball-X</a:t>
            </a:r>
          </a:p>
        </p:txBody>
      </p:sp>
      <p:pic>
        <p:nvPicPr>
          <p:cNvPr id="697" name="pasted-image.pdf"/>
          <p:cNvPicPr>
            <a:picLocks noChangeAspect="1"/>
          </p:cNvPicPr>
          <p:nvPr/>
        </p:nvPicPr>
        <p:blipFill>
          <a:blip r:embed="rId2">
            <a:extLst/>
          </a:blip>
          <a:stretch>
            <a:fillRect/>
          </a:stretch>
        </p:blipFill>
        <p:spPr>
          <a:xfrm>
            <a:off x="6809233" y="2709930"/>
            <a:ext cx="4868180" cy="5630504"/>
          </a:xfrm>
          <a:prstGeom prst="rect">
            <a:avLst/>
          </a:prstGeom>
          <a:ln w="12700">
            <a:miter lim="400000"/>
          </a:ln>
        </p:spPr>
      </p:pic>
      <p:sp>
        <p:nvSpPr>
          <p:cNvPr id="698" name="Shape 698"/>
          <p:cNvSpPr>
            <a:spLocks noGrp="1"/>
          </p:cNvSpPr>
          <p:nvPr>
            <p:ph type="body" idx="1"/>
          </p:nvPr>
        </p:nvSpPr>
        <p:spPr>
          <a:prstGeom prst="rect">
            <a:avLst/>
          </a:prstGeom>
        </p:spPr>
        <p:txBody>
          <a:bodyPr/>
          <a:lstStyle/>
          <a:p>
            <a:pPr marL="533399" indent="-533399">
              <a:spcBef>
                <a:spcPts val="0"/>
              </a:spcBef>
              <a:defRPr sz="2400"/>
            </a:pPr>
            <a:r>
              <a:t>Ge detector array</a:t>
            </a:r>
          </a:p>
          <a:p>
            <a:pPr marL="533399" indent="-533399">
              <a:spcBef>
                <a:spcPts val="0"/>
              </a:spcBef>
              <a:defRPr sz="2400"/>
            </a:pPr>
            <a:r>
              <a:t>6 unit (clover type Ge)</a:t>
            </a:r>
          </a:p>
          <a:p>
            <a:pPr marL="533399" indent="-533399">
              <a:spcBef>
                <a:spcPts val="0"/>
              </a:spcBef>
              <a:defRPr sz="2400"/>
            </a:pPr>
            <a:r>
              <a:t>photo peak eff. : ~3%</a:t>
            </a:r>
          </a:p>
          <a:p>
            <a:pPr marL="533399" indent="-533399">
              <a:spcBef>
                <a:spcPts val="0"/>
              </a:spcBef>
              <a:defRPr sz="2400"/>
            </a:pPr>
            <a:r>
              <a:t>frame was moved to Tokai</a:t>
            </a:r>
          </a:p>
          <a:p>
            <a:pPr marL="533399" indent="-533399">
              <a:spcBef>
                <a:spcPts val="0"/>
              </a:spcBef>
              <a:defRPr sz="2400"/>
            </a:pPr>
            <a:r>
              <a:t>Ge crystal are under maintenance</a:t>
            </a:r>
          </a:p>
        </p:txBody>
      </p:sp>
      <p:pic>
        <p:nvPicPr>
          <p:cNvPr id="699" name="pasted-image.pdf"/>
          <p:cNvPicPr>
            <a:picLocks noChangeAspect="1"/>
          </p:cNvPicPr>
          <p:nvPr/>
        </p:nvPicPr>
        <p:blipFill>
          <a:blip r:embed="rId3">
            <a:extLst/>
          </a:blip>
          <a:stretch>
            <a:fillRect/>
          </a:stretch>
        </p:blipFill>
        <p:spPr>
          <a:xfrm>
            <a:off x="917349" y="5803900"/>
            <a:ext cx="4868365" cy="3265507"/>
          </a:xfrm>
          <a:prstGeom prst="rect">
            <a:avLst/>
          </a:prstGeom>
          <a:ln w="12700">
            <a:miter lim="400000"/>
          </a:ln>
        </p:spPr>
      </p:pic>
      <p:sp>
        <p:nvSpPr>
          <p:cNvPr id="700" name="Shape 700"/>
          <p:cNvSpPr/>
          <p:nvPr/>
        </p:nvSpPr>
        <p:spPr>
          <a:xfrm rot="16200000">
            <a:off x="101761" y="6407596"/>
            <a:ext cx="1568585" cy="667208"/>
          </a:xfrm>
          <a:prstGeom prst="rect">
            <a:avLst/>
          </a:prstGeom>
          <a:ln w="12700">
            <a:miter lim="400000"/>
          </a:ln>
          <a:extLst>
            <a:ext uri="{C572A759-6A51-4108-AA02-DFA0A04FC94B}">
              <ma14:wrappingTextBoxFlag xmlns:ma14="http://schemas.microsoft.com/office/mac/drawingml/2011/main" val="1"/>
            </a:ext>
          </a:extLst>
        </p:spPr>
        <p:txBody>
          <a:bodyPr lIns="60553" tIns="60553" rIns="60553" bIns="60553" anchor="ctr">
            <a:spAutoFit/>
          </a:bodyPr>
          <a:lstStyle>
            <a:lvl1pPr>
              <a:defRPr sz="3600">
                <a:solidFill>
                  <a:srgbClr val="000000"/>
                </a:solidFill>
                <a:latin typeface="Hoefler Text"/>
                <a:ea typeface="Hoefler Text"/>
                <a:cs typeface="Hoefler Text"/>
                <a:sym typeface="Hoefler Text"/>
              </a:defRPr>
            </a:lvl1pPr>
          </a:lstStyle>
          <a:p>
            <a:r>
              <a:t>counts</a:t>
            </a:r>
          </a:p>
        </p:txBody>
      </p:sp>
      <p:sp>
        <p:nvSpPr>
          <p:cNvPr id="701" name="Shape 701"/>
          <p:cNvSpPr/>
          <p:nvPr/>
        </p:nvSpPr>
        <p:spPr>
          <a:xfrm>
            <a:off x="4531466" y="8781567"/>
            <a:ext cx="1311595" cy="667208"/>
          </a:xfrm>
          <a:prstGeom prst="rect">
            <a:avLst/>
          </a:prstGeom>
          <a:ln w="12700">
            <a:miter lim="400000"/>
          </a:ln>
          <a:extLst>
            <a:ext uri="{C572A759-6A51-4108-AA02-DFA0A04FC94B}">
              <ma14:wrappingTextBoxFlag xmlns:ma14="http://schemas.microsoft.com/office/mac/drawingml/2011/main" val="1"/>
            </a:ext>
          </a:extLst>
        </p:spPr>
        <p:txBody>
          <a:bodyPr lIns="60553" tIns="60553" rIns="60553" bIns="60553" anchor="ctr">
            <a:spAutoFit/>
          </a:bodyPr>
          <a:lstStyle>
            <a:lvl1pPr>
              <a:defRPr sz="3600">
                <a:solidFill>
                  <a:srgbClr val="000000"/>
                </a:solidFill>
                <a:latin typeface="Hoefler Text"/>
                <a:ea typeface="Hoefler Text"/>
                <a:cs typeface="Hoefler Text"/>
                <a:sym typeface="Hoefler Text"/>
              </a:defRPr>
            </a:lvl1pPr>
          </a:lstStyle>
          <a:p>
            <a:r>
              <a:t>kev</a:t>
            </a:r>
          </a:p>
        </p:txBody>
      </p:sp>
      <p:sp>
        <p:nvSpPr>
          <p:cNvPr id="702" name="Shape 702"/>
          <p:cNvSpPr/>
          <p:nvPr/>
        </p:nvSpPr>
        <p:spPr>
          <a:xfrm>
            <a:off x="2942571" y="7516118"/>
            <a:ext cx="603708" cy="476709"/>
          </a:xfrm>
          <a:prstGeom prst="rect">
            <a:avLst/>
          </a:prstGeom>
          <a:ln w="12700">
            <a:miter lim="400000"/>
          </a:ln>
          <a:extLst>
            <a:ext uri="{C572A759-6A51-4108-AA02-DFA0A04FC94B}">
              <ma14:wrappingTextBoxFlag xmlns:ma14="http://schemas.microsoft.com/office/mac/drawingml/2011/main" val="1"/>
            </a:ext>
          </a:extLst>
        </p:spPr>
        <p:txBody>
          <a:bodyPr lIns="60553" tIns="60553" rIns="60553" bIns="60553" anchor="ctr">
            <a:spAutoFit/>
          </a:bodyPr>
          <a:lstStyle>
            <a:lvl1pPr>
              <a:defRPr sz="2300">
                <a:solidFill>
                  <a:srgbClr val="000000"/>
                </a:solidFill>
                <a:latin typeface="Hoefler Text"/>
                <a:ea typeface="Hoefler Text"/>
                <a:cs typeface="Hoefler Text"/>
                <a:sym typeface="Hoefler Text"/>
              </a:defRPr>
            </a:lvl1pPr>
          </a:lstStyle>
          <a:p>
            <a:r>
              <a:t>Ag</a:t>
            </a:r>
          </a:p>
        </p:txBody>
      </p:sp>
      <p:sp>
        <p:nvSpPr>
          <p:cNvPr id="703" name="Shape 703"/>
          <p:cNvSpPr/>
          <p:nvPr/>
        </p:nvSpPr>
        <p:spPr>
          <a:xfrm>
            <a:off x="2251993" y="7626108"/>
            <a:ext cx="603708" cy="476709"/>
          </a:xfrm>
          <a:prstGeom prst="rect">
            <a:avLst/>
          </a:prstGeom>
          <a:ln w="12700">
            <a:miter lim="400000"/>
          </a:ln>
          <a:extLst>
            <a:ext uri="{C572A759-6A51-4108-AA02-DFA0A04FC94B}">
              <ma14:wrappingTextBoxFlag xmlns:ma14="http://schemas.microsoft.com/office/mac/drawingml/2011/main" val="1"/>
            </a:ext>
          </a:extLst>
        </p:spPr>
        <p:txBody>
          <a:bodyPr lIns="60553" tIns="60553" rIns="60553" bIns="60553" anchor="ctr">
            <a:spAutoFit/>
          </a:bodyPr>
          <a:lstStyle>
            <a:lvl1pPr>
              <a:defRPr sz="2300">
                <a:solidFill>
                  <a:srgbClr val="000000"/>
                </a:solidFill>
                <a:latin typeface="Hoefler Text"/>
                <a:ea typeface="Hoefler Text"/>
                <a:cs typeface="Hoefler Text"/>
                <a:sym typeface="Hoefler Text"/>
              </a:defRPr>
            </a:lvl1pPr>
          </a:lstStyle>
          <a:p>
            <a:r>
              <a:t>Br</a:t>
            </a:r>
          </a:p>
        </p:txBody>
      </p:sp>
      <p:sp>
        <p:nvSpPr>
          <p:cNvPr id="704" name="Shape 704"/>
          <p:cNvSpPr/>
          <p:nvPr/>
        </p:nvSpPr>
        <p:spPr>
          <a:xfrm>
            <a:off x="2712973" y="8010908"/>
            <a:ext cx="250104" cy="760725"/>
          </a:xfrm>
          <a:prstGeom prst="ellipse">
            <a:avLst/>
          </a:prstGeom>
          <a:ln w="12700">
            <a:solidFill>
              <a:srgbClr val="000000"/>
            </a:solidFill>
            <a:miter lim="400000"/>
          </a:ln>
        </p:spPr>
        <p:txBody>
          <a:bodyPr lIns="60553" tIns="60553" rIns="60553" bIns="60553" anchor="ctr"/>
          <a:lstStyle/>
          <a:p>
            <a:pPr>
              <a:defRPr sz="15600">
                <a:solidFill>
                  <a:srgbClr val="FFFFFF"/>
                </a:solidFill>
                <a:latin typeface="Hoefler Text"/>
                <a:ea typeface="Hoefler Text"/>
                <a:cs typeface="Hoefler Text"/>
                <a:sym typeface="Hoefler Text"/>
              </a:defRPr>
            </a:pPr>
            <a:endParaRPr/>
          </a:p>
        </p:txBody>
      </p:sp>
      <p:sp>
        <p:nvSpPr>
          <p:cNvPr id="705" name="Shape 705"/>
          <p:cNvSpPr/>
          <p:nvPr/>
        </p:nvSpPr>
        <p:spPr>
          <a:xfrm>
            <a:off x="2980925" y="7996733"/>
            <a:ext cx="250104" cy="760725"/>
          </a:xfrm>
          <a:prstGeom prst="ellipse">
            <a:avLst/>
          </a:prstGeom>
          <a:ln w="12700">
            <a:solidFill>
              <a:srgbClr val="000000"/>
            </a:solidFill>
            <a:miter lim="400000"/>
          </a:ln>
        </p:spPr>
        <p:txBody>
          <a:bodyPr lIns="60553" tIns="60553" rIns="60553" bIns="60553" anchor="ctr"/>
          <a:lstStyle/>
          <a:p>
            <a:pPr>
              <a:defRPr sz="15600">
                <a:solidFill>
                  <a:srgbClr val="FFFFFF"/>
                </a:solidFill>
                <a:latin typeface="Hoefler Text"/>
                <a:ea typeface="Hoefler Text"/>
                <a:cs typeface="Hoefler Text"/>
                <a:sym typeface="Hoefler Text"/>
              </a:defRPr>
            </a:pPr>
            <a:endParaRPr/>
          </a:p>
        </p:txBody>
      </p:sp>
      <p:sp>
        <p:nvSpPr>
          <p:cNvPr id="706" name="Shape 706"/>
          <p:cNvSpPr/>
          <p:nvPr/>
        </p:nvSpPr>
        <p:spPr>
          <a:xfrm>
            <a:off x="879685" y="4998930"/>
            <a:ext cx="3348325" cy="883108"/>
          </a:xfrm>
          <a:prstGeom prst="rect">
            <a:avLst/>
          </a:prstGeom>
          <a:ln w="12700">
            <a:miter lim="400000"/>
          </a:ln>
          <a:extLst>
            <a:ext uri="{C572A759-6A51-4108-AA02-DFA0A04FC94B}">
              <ma14:wrappingTextBoxFlag xmlns:ma14="http://schemas.microsoft.com/office/mac/drawingml/2011/main" val="1"/>
            </a:ext>
          </a:extLst>
        </p:spPr>
        <p:txBody>
          <a:bodyPr lIns="60553" tIns="60553" rIns="60553" bIns="60553" anchor="ctr">
            <a:spAutoFit/>
          </a:bodyPr>
          <a:lstStyle/>
          <a:p>
            <a:pPr>
              <a:defRPr sz="2500">
                <a:solidFill>
                  <a:srgbClr val="936FD7"/>
                </a:solidFill>
                <a:latin typeface="Hoefler Text"/>
                <a:ea typeface="Hoefler Text"/>
                <a:cs typeface="Hoefler Text"/>
                <a:sym typeface="Hoefler Text"/>
              </a:defRPr>
            </a:pPr>
            <a:r>
              <a:t>ADC histogram</a:t>
            </a:r>
          </a:p>
          <a:p>
            <a:pPr>
              <a:defRPr sz="2500">
                <a:solidFill>
                  <a:srgbClr val="936FD7"/>
                </a:solidFill>
                <a:latin typeface="Hoefler Text"/>
                <a:ea typeface="Hoefler Text"/>
                <a:cs typeface="Hoefler Text"/>
                <a:sym typeface="Hoefler Text"/>
              </a:defRPr>
            </a:pPr>
            <a:r>
              <a:t>(simulation)</a:t>
            </a:r>
          </a:p>
        </p:txBody>
      </p:sp>
      <p:sp>
        <p:nvSpPr>
          <p:cNvPr id="707" name="Shape 707"/>
          <p:cNvSpPr/>
          <p:nvPr/>
        </p:nvSpPr>
        <p:spPr>
          <a:xfrm>
            <a:off x="5959685" y="8394217"/>
            <a:ext cx="6829018" cy="1137108"/>
          </a:xfrm>
          <a:prstGeom prst="rect">
            <a:avLst/>
          </a:prstGeom>
          <a:ln w="12700">
            <a:miter lim="400000"/>
          </a:ln>
          <a:extLst>
            <a:ext uri="{C572A759-6A51-4108-AA02-DFA0A04FC94B}">
              <ma14:wrappingTextBoxFlag xmlns:ma14="http://schemas.microsoft.com/office/mac/drawingml/2011/main" val="1"/>
            </a:ext>
          </a:extLst>
        </p:spPr>
        <p:txBody>
          <a:bodyPr lIns="60553" tIns="60553" rIns="60553" bIns="60553" anchor="ctr">
            <a:spAutoFit/>
          </a:bodyPr>
          <a:lstStyle/>
          <a:p>
            <a:pPr algn="l" defTabSz="457200">
              <a:defRPr sz="2300">
                <a:solidFill>
                  <a:srgbClr val="546056"/>
                </a:solidFill>
                <a:latin typeface="Calibri"/>
                <a:ea typeface="Calibri"/>
                <a:cs typeface="Calibri"/>
                <a:sym typeface="Calibri"/>
              </a:defRPr>
            </a:pPr>
            <a:r>
              <a:rPr sz="2700"/>
              <a:t>Ag (E : 370.45 keV) 20 — 40</a:t>
            </a:r>
            <a:r>
              <a:t> events</a:t>
            </a:r>
            <a:endParaRPr sz="1200">
              <a:latin typeface="Times"/>
              <a:ea typeface="Times"/>
              <a:cs typeface="Times"/>
              <a:sym typeface="Times"/>
            </a:endParaRPr>
          </a:p>
          <a:p>
            <a:pPr algn="l" defTabSz="457200">
              <a:defRPr sz="2300">
                <a:solidFill>
                  <a:srgbClr val="546056"/>
                </a:solidFill>
                <a:latin typeface="Calibri"/>
                <a:ea typeface="Calibri"/>
                <a:cs typeface="Calibri"/>
                <a:sym typeface="Calibri"/>
              </a:defRPr>
            </a:pPr>
            <a:r>
              <a:rPr sz="2700"/>
              <a:t>Br  (E : 315.5   keV) 15 — 25</a:t>
            </a:r>
            <a:r>
              <a:t> events</a:t>
            </a:r>
            <a:endParaRPr sz="1200">
              <a:latin typeface="Times"/>
              <a:ea typeface="Times"/>
              <a:cs typeface="Times"/>
              <a:sym typeface="Times"/>
            </a:endParaRPr>
          </a:p>
        </p:txBody>
      </p:sp>
      <p:sp>
        <p:nvSpPr>
          <p:cNvPr id="708" name="Shape 708"/>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21</a:t>
            </a:fld>
            <a:endParaRPr/>
          </a:p>
        </p:txBody>
      </p:sp>
    </p:spTree>
  </p:cSld>
  <p:clrMapOvr>
    <a:masterClrMapping/>
  </p:clrMapOvr>
  <p:transition xmlns:p14="http://schemas.microsoft.com/office/powerpoint/2010/mai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0" name="trigger_all_lin.png"/>
          <p:cNvPicPr>
            <a:picLocks noChangeAspect="1"/>
          </p:cNvPicPr>
          <p:nvPr/>
        </p:nvPicPr>
        <p:blipFill>
          <a:blip r:embed="rId2">
            <a:extLst/>
          </a:blip>
          <a:stretch>
            <a:fillRect/>
          </a:stretch>
        </p:blipFill>
        <p:spPr>
          <a:xfrm>
            <a:off x="6541938" y="2780522"/>
            <a:ext cx="6190569" cy="4192556"/>
          </a:xfrm>
          <a:prstGeom prst="rect">
            <a:avLst/>
          </a:prstGeom>
          <a:ln w="12700">
            <a:miter lim="400000"/>
          </a:ln>
        </p:spPr>
      </p:pic>
      <p:sp>
        <p:nvSpPr>
          <p:cNvPr id="711" name="Shape 711"/>
          <p:cNvSpPr>
            <a:spLocks noGrp="1"/>
          </p:cNvSpPr>
          <p:nvPr>
            <p:ph type="title"/>
          </p:nvPr>
        </p:nvSpPr>
        <p:spPr>
          <a:xfrm>
            <a:off x="952500" y="137786"/>
            <a:ext cx="11099800" cy="2159001"/>
          </a:xfrm>
          <a:prstGeom prst="rect">
            <a:avLst/>
          </a:prstGeom>
        </p:spPr>
        <p:txBody>
          <a:bodyPr/>
          <a:lstStyle/>
          <a:p>
            <a:r>
              <a:t>3DMtx &amp; Mst effect</a:t>
            </a:r>
          </a:p>
        </p:txBody>
      </p:sp>
      <p:sp>
        <p:nvSpPr>
          <p:cNvPr id="712" name="Shape 712"/>
          <p:cNvSpPr/>
          <p:nvPr/>
        </p:nvSpPr>
        <p:spPr>
          <a:xfrm>
            <a:off x="9559109" y="2015048"/>
            <a:ext cx="3272029" cy="1117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444500" indent="-444500" algn="l">
              <a:buClr>
                <a:srgbClr val="5C86B9"/>
              </a:buClr>
              <a:buSzPct val="75000"/>
              <a:buFont typeface="Zapf Dingbats"/>
              <a:buChar char="-"/>
              <a:defRPr sz="2000">
                <a:solidFill>
                  <a:srgbClr val="000000"/>
                </a:solidFill>
                <a:latin typeface="ヒラギノ角ゴ ProN W3"/>
                <a:ea typeface="ヒラギノ角ゴ ProN W3"/>
                <a:cs typeface="ヒラギノ角ゴ ProN W3"/>
                <a:sym typeface="ヒラギノ角ゴ ProN W3"/>
              </a:defRPr>
            </a:pPr>
            <a:r>
              <a:t>(K,K) w/2DMtx</a:t>
            </a:r>
          </a:p>
          <a:p>
            <a:pPr marL="444500" indent="-444500" algn="l">
              <a:buClr>
                <a:srgbClr val="5C86B9"/>
              </a:buClr>
              <a:buSzPct val="75000"/>
              <a:buFont typeface="Zapf Dingbats"/>
              <a:buChar char="-"/>
              <a:defRPr sz="2000">
                <a:solidFill>
                  <a:srgbClr val="C82506"/>
                </a:solidFill>
                <a:latin typeface="ヒラギノ角ゴ ProN W3"/>
                <a:ea typeface="ヒラギノ角ゴ ProN W3"/>
                <a:cs typeface="ヒラギノ角ゴ ProN W3"/>
                <a:sym typeface="ヒラギノ角ゴ ProN W3"/>
              </a:defRPr>
            </a:pPr>
            <a:r>
              <a:t>(K,K) w/3DMtx</a:t>
            </a:r>
          </a:p>
          <a:p>
            <a:pPr marL="444500" indent="-444500" algn="l">
              <a:buClr>
                <a:srgbClr val="5C86B9"/>
              </a:buClr>
              <a:buSzPct val="75000"/>
              <a:buFont typeface="Zapf Dingbats"/>
              <a:buChar char="-"/>
              <a:defRPr sz="2000">
                <a:solidFill>
                  <a:srgbClr val="00882B"/>
                </a:solidFill>
                <a:latin typeface="ヒラギノ角ゴ ProN W3"/>
                <a:ea typeface="ヒラギノ角ゴ ProN W3"/>
                <a:cs typeface="ヒラギノ角ゴ ProN W3"/>
                <a:sym typeface="ヒラギノ角ゴ ProN W3"/>
              </a:defRPr>
            </a:pPr>
            <a:r>
              <a:t>(K,K) w/3DMtx w/Mst</a:t>
            </a:r>
          </a:p>
        </p:txBody>
      </p:sp>
      <p:graphicFrame>
        <p:nvGraphicFramePr>
          <p:cNvPr id="713" name="Table 713"/>
          <p:cNvGraphicFramePr/>
          <p:nvPr/>
        </p:nvGraphicFramePr>
        <p:xfrm>
          <a:off x="1703662" y="7463163"/>
          <a:ext cx="4620634" cy="1772886"/>
        </p:xfrm>
        <a:graphic>
          <a:graphicData uri="http://schemas.openxmlformats.org/drawingml/2006/table">
            <a:tbl>
              <a:tblPr>
                <a:tableStyleId>{4C3C2611-4C71-4FC5-86AE-919BDF0F9419}</a:tableStyleId>
              </a:tblPr>
              <a:tblGrid>
                <a:gridCol w="3027890"/>
                <a:gridCol w="1592744"/>
              </a:tblGrid>
              <a:tr h="590962">
                <a:tc>
                  <a:txBody>
                    <a:bodyPr/>
                    <a:lstStyle/>
                    <a:p>
                      <a:pPr defTabSz="914400">
                        <a:defRPr sz="1800">
                          <a:solidFill>
                            <a:srgbClr val="000000"/>
                          </a:solidFill>
                        </a:defRPr>
                      </a:pPr>
                      <a:r>
                        <a:rPr sz="2000">
                          <a:latin typeface="ヒラギノ角ゴ ProN W3"/>
                          <a:ea typeface="ヒラギノ角ゴ ProN W3"/>
                          <a:cs typeface="ヒラギノ角ゴ ProN W3"/>
                          <a:sym typeface="ヒラギノ角ゴ ProN W3"/>
                        </a:rPr>
                        <a:t>(K,K) w/2DMtx</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defTabSz="914400">
                        <a:defRPr sz="1800">
                          <a:solidFill>
                            <a:srgbClr val="000000"/>
                          </a:solidFill>
                        </a:defRPr>
                      </a:pPr>
                      <a:r>
                        <a:rPr sz="2000">
                          <a:latin typeface="ヒラギノ角ゴ ProN W3"/>
                          <a:ea typeface="ヒラギノ角ゴ ProN W3"/>
                          <a:cs typeface="ヒラギノ角ゴ ProN W3"/>
                          <a:sym typeface="ヒラギノ角ゴ ProN W3"/>
                        </a:rPr>
                        <a:t>1250/spill</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r>
              <a:tr h="590962">
                <a:tc>
                  <a:txBody>
                    <a:bodyPr/>
                    <a:lstStyle/>
                    <a:p>
                      <a:pPr defTabSz="914400">
                        <a:defRPr sz="1800">
                          <a:solidFill>
                            <a:srgbClr val="000000"/>
                          </a:solidFill>
                        </a:defRPr>
                      </a:pPr>
                      <a:r>
                        <a:rPr sz="2000">
                          <a:latin typeface="ヒラギノ角ゴ ProN W3"/>
                          <a:ea typeface="ヒラギノ角ゴ ProN W3"/>
                          <a:cs typeface="ヒラギノ角ゴ ProN W3"/>
                          <a:sym typeface="ヒラギノ角ゴ ProN W3"/>
                        </a:rPr>
                        <a:t>(K,K) w/3DMtx</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defTabSz="914400">
                        <a:defRPr sz="1800">
                          <a:solidFill>
                            <a:srgbClr val="000000"/>
                          </a:solidFill>
                        </a:defRPr>
                      </a:pPr>
                      <a:r>
                        <a:rPr sz="2000">
                          <a:latin typeface="ヒラギノ角ゴ ProN W3"/>
                          <a:ea typeface="ヒラギノ角ゴ ProN W3"/>
                          <a:cs typeface="ヒラギノ角ゴ ProN W3"/>
                          <a:sym typeface="ヒラギノ角ゴ ProN W3"/>
                        </a:rPr>
                        <a:t>1010/spill</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r>
              <a:tr h="590962">
                <a:tc>
                  <a:txBody>
                    <a:bodyPr/>
                    <a:lstStyle/>
                    <a:p>
                      <a:pPr defTabSz="914400">
                        <a:defRPr sz="1800">
                          <a:solidFill>
                            <a:srgbClr val="000000"/>
                          </a:solidFill>
                        </a:defRPr>
                      </a:pPr>
                      <a:r>
                        <a:rPr sz="2000">
                          <a:latin typeface="ヒラギノ角ゴ ProN W3"/>
                          <a:ea typeface="ヒラギノ角ゴ ProN W3"/>
                          <a:cs typeface="ヒラギノ角ゴ ProN W3"/>
                          <a:sym typeface="ヒラギノ角ゴ ProN W3"/>
                        </a:rPr>
                        <a:t>(K,K) w/3DMtx&amp;Mst</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c>
                  <a:txBody>
                    <a:bodyPr/>
                    <a:lstStyle/>
                    <a:p>
                      <a:pPr defTabSz="914400">
                        <a:defRPr sz="1800">
                          <a:solidFill>
                            <a:srgbClr val="000000"/>
                          </a:solidFill>
                        </a:defRPr>
                      </a:pPr>
                      <a:r>
                        <a:rPr sz="2000">
                          <a:latin typeface="ヒラギノ角ゴ ProN W3"/>
                          <a:ea typeface="ヒラギノ角ゴ ProN W3"/>
                          <a:cs typeface="ヒラギノ角ゴ ProN W3"/>
                          <a:sym typeface="ヒラギノ角ゴ ProN W3"/>
                        </a:rPr>
                        <a:t>670/spill</a:t>
                      </a:r>
                    </a:p>
                  </a:txBody>
                  <a:tcPr marL="50800" marR="50800" marT="50800" marB="5080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rgbClr val="FFFFFF"/>
                    </a:solidFill>
                  </a:tcPr>
                </a:tc>
              </a:tr>
            </a:tbl>
          </a:graphicData>
        </a:graphic>
      </p:graphicFrame>
      <p:sp>
        <p:nvSpPr>
          <p:cNvPr id="714" name="Shape 714"/>
          <p:cNvSpPr/>
          <p:nvPr/>
        </p:nvSpPr>
        <p:spPr>
          <a:xfrm>
            <a:off x="7294020" y="7035310"/>
            <a:ext cx="4969765" cy="2260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2000">
                <a:solidFill>
                  <a:srgbClr val="000000"/>
                </a:solidFill>
                <a:latin typeface="ヒラギノ角ゴ ProN W3"/>
                <a:ea typeface="ヒラギノ角ゴ ProN W3"/>
                <a:cs typeface="ヒラギノ角ゴ ProN W3"/>
                <a:sym typeface="ヒラギノ角ゴ ProN W3"/>
              </a:defRPr>
            </a:pPr>
            <a:r>
              <a:t>2DMtx (Matrix Trigger)</a:t>
            </a:r>
          </a:p>
          <a:p>
            <a:pPr lvl="1" algn="l">
              <a:defRPr sz="2000">
                <a:solidFill>
                  <a:srgbClr val="000000"/>
                </a:solidFill>
                <a:latin typeface="ヒラギノ角ゴ ProN W3"/>
                <a:ea typeface="ヒラギノ角ゴ ProN W3"/>
                <a:cs typeface="ヒラギノ角ゴ ProN W3"/>
                <a:sym typeface="ヒラギノ角ゴ ProN W3"/>
              </a:defRPr>
            </a:pPr>
            <a:r>
              <a:t>CH・TOF hit pattern</a:t>
            </a:r>
          </a:p>
          <a:p>
            <a:pPr algn="l">
              <a:defRPr sz="2000">
                <a:solidFill>
                  <a:srgbClr val="000000"/>
                </a:solidFill>
                <a:latin typeface="ヒラギノ角ゴ ProN W3"/>
                <a:ea typeface="ヒラギノ角ゴ ProN W3"/>
                <a:cs typeface="ヒラギノ角ゴ ProN W3"/>
                <a:sym typeface="ヒラギノ角ゴ ProN W3"/>
              </a:defRPr>
            </a:pPr>
            <a:r>
              <a:t>3DMtx (Matrix Trigger)</a:t>
            </a:r>
          </a:p>
          <a:p>
            <a:pPr lvl="1" algn="l">
              <a:defRPr sz="2000">
                <a:solidFill>
                  <a:srgbClr val="000000"/>
                </a:solidFill>
                <a:latin typeface="ヒラギノ角ゴ ProN W3"/>
                <a:ea typeface="ヒラギノ角ゴ ProN W3"/>
                <a:cs typeface="ヒラギノ角ゴ ProN W3"/>
                <a:sym typeface="ヒラギノ角ゴ ProN W3"/>
              </a:defRPr>
            </a:pPr>
            <a:r>
              <a:t>FBH・CH・TOF hit pattern</a:t>
            </a:r>
          </a:p>
          <a:p>
            <a:pPr algn="l">
              <a:defRPr sz="2000">
                <a:solidFill>
                  <a:srgbClr val="000000"/>
                </a:solidFill>
                <a:latin typeface="ヒラギノ角ゴ ProN W3"/>
                <a:ea typeface="ヒラギノ角ゴ ProN W3"/>
                <a:cs typeface="ヒラギノ角ゴ ProN W3"/>
                <a:sym typeface="ヒラギノ角ゴ ProN W3"/>
              </a:defRPr>
            </a:pPr>
            <a:r>
              <a:t>Mst (Mass Trigger)</a:t>
            </a:r>
          </a:p>
          <a:p>
            <a:pPr lvl="1" algn="l">
              <a:defRPr sz="2000">
                <a:solidFill>
                  <a:srgbClr val="000000"/>
                </a:solidFill>
                <a:latin typeface="ヒラギノ角ゴ ProN W3"/>
                <a:ea typeface="ヒラギノ角ゴ ProN W3"/>
                <a:cs typeface="ヒラギノ角ゴ ProN W3"/>
                <a:sym typeface="ヒラギノ角ゴ ProN W3"/>
              </a:defRPr>
            </a:pPr>
            <a:r>
              <a:t>CH・TOF hit pattern &amp; Time of flight</a:t>
            </a:r>
          </a:p>
        </p:txBody>
      </p:sp>
      <p:pic>
        <p:nvPicPr>
          <p:cNvPr id="715" name="trigger_all_log.png"/>
          <p:cNvPicPr>
            <a:picLocks noChangeAspect="1"/>
          </p:cNvPicPr>
          <p:nvPr/>
        </p:nvPicPr>
        <p:blipFill>
          <a:blip r:embed="rId3">
            <a:extLst/>
          </a:blip>
          <a:stretch>
            <a:fillRect/>
          </a:stretch>
        </p:blipFill>
        <p:spPr>
          <a:xfrm>
            <a:off x="459171" y="2780522"/>
            <a:ext cx="6190569" cy="4192556"/>
          </a:xfrm>
          <a:prstGeom prst="rect">
            <a:avLst/>
          </a:prstGeom>
          <a:ln w="12700">
            <a:miter lim="400000"/>
          </a:ln>
        </p:spPr>
      </p:pic>
      <p:sp>
        <p:nvSpPr>
          <p:cNvPr id="716" name="Shape 716"/>
          <p:cNvSpPr/>
          <p:nvPr/>
        </p:nvSpPr>
        <p:spPr>
          <a:xfrm>
            <a:off x="863917" y="6908800"/>
            <a:ext cx="3936366" cy="431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600">
                <a:solidFill>
                  <a:srgbClr val="861001"/>
                </a:solidFill>
                <a:latin typeface="ヒラギノ角ゴ ProN W6"/>
                <a:ea typeface="ヒラギノ角ゴ ProN W6"/>
                <a:cs typeface="ヒラギノ角ゴ ProN W6"/>
                <a:sym typeface="ヒラギノ角ゴ ProN W6"/>
              </a:defRPr>
            </a:lvl1pPr>
          </a:lstStyle>
          <a:p>
            <a:r>
              <a:t>expected trigger rate</a:t>
            </a:r>
          </a:p>
        </p:txBody>
      </p:sp>
      <p:sp>
        <p:nvSpPr>
          <p:cNvPr id="717" name="Shape 717"/>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22</a:t>
            </a:fld>
            <a:endParaRPr/>
          </a:p>
        </p:txBody>
      </p:sp>
    </p:spTree>
  </p:cSld>
  <p:clrMapOvr>
    <a:masterClrMapping/>
  </p:clrMapOvr>
  <p:transition xmlns:p14="http://schemas.microsoft.com/office/powerpoint/2010/mai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1" name="Group 721"/>
          <p:cNvGrpSpPr/>
          <p:nvPr/>
        </p:nvGrpSpPr>
        <p:grpSpPr>
          <a:xfrm>
            <a:off x="406400" y="1422400"/>
            <a:ext cx="12192001" cy="50927"/>
            <a:chOff x="0" y="0"/>
            <a:chExt cx="12192000" cy="50926"/>
          </a:xfrm>
        </p:grpSpPr>
        <p:sp>
          <p:nvSpPr>
            <p:cNvPr id="719" name="Shape 719"/>
            <p:cNvSpPr/>
            <p:nvPr/>
          </p:nvSpPr>
          <p:spPr>
            <a:xfrm>
              <a:off x="0" y="0"/>
              <a:ext cx="12192001" cy="127"/>
            </a:xfrm>
            <a:prstGeom prst="line">
              <a:avLst/>
            </a:prstGeom>
            <a:noFill/>
            <a:ln w="12700" cap="flat">
              <a:solidFill>
                <a:schemeClr val="accent1">
                  <a:hueOff val="109193"/>
                  <a:satOff val="-4874"/>
                  <a:lumOff val="12971"/>
                </a:schemeClr>
              </a:solidFill>
              <a:prstDash val="solid"/>
              <a:miter lim="400000"/>
            </a:ln>
            <a:effectLst/>
          </p:spPr>
          <p:txBody>
            <a:bodyPr wrap="square" lIns="50800" tIns="50800" rIns="50800" bIns="50800" numCol="1" anchor="ctr">
              <a:noAutofit/>
            </a:bodyPr>
            <a:lstStyle/>
            <a:p>
              <a:pPr algn="l" defTabSz="457200">
                <a:defRPr sz="1200">
                  <a:solidFill>
                    <a:srgbClr val="000000"/>
                  </a:solidFill>
                  <a:latin typeface="ヒラギノ角ゴ ProN W3"/>
                  <a:ea typeface="ヒラギノ角ゴ ProN W3"/>
                  <a:cs typeface="ヒラギノ角ゴ ProN W3"/>
                  <a:sym typeface="ヒラギノ角ゴ ProN W3"/>
                </a:defRPr>
              </a:pPr>
              <a:endParaRPr/>
            </a:p>
          </p:txBody>
        </p:sp>
        <p:sp>
          <p:nvSpPr>
            <p:cNvPr id="720" name="Shape 720"/>
            <p:cNvSpPr/>
            <p:nvPr/>
          </p:nvSpPr>
          <p:spPr>
            <a:xfrm>
              <a:off x="0" y="50800"/>
              <a:ext cx="12192001" cy="127"/>
            </a:xfrm>
            <a:prstGeom prst="line">
              <a:avLst/>
            </a:prstGeom>
            <a:noFill/>
            <a:ln w="12700" cap="flat">
              <a:solidFill>
                <a:schemeClr val="accent1">
                  <a:hueOff val="109193"/>
                  <a:satOff val="-4874"/>
                  <a:lumOff val="12971"/>
                </a:schemeClr>
              </a:solidFill>
              <a:prstDash val="solid"/>
              <a:miter lim="400000"/>
            </a:ln>
            <a:effectLst/>
          </p:spPr>
          <p:txBody>
            <a:bodyPr wrap="square" lIns="50800" tIns="50800" rIns="50800" bIns="50800" numCol="1" anchor="ctr">
              <a:noAutofit/>
            </a:bodyPr>
            <a:lstStyle/>
            <a:p>
              <a:pPr algn="l" defTabSz="457200">
                <a:defRPr sz="1200">
                  <a:solidFill>
                    <a:srgbClr val="000000"/>
                  </a:solidFill>
                  <a:latin typeface="ヒラギノ角ゴ ProN W3"/>
                  <a:ea typeface="ヒラギノ角ゴ ProN W3"/>
                  <a:cs typeface="ヒラギノ角ゴ ProN W3"/>
                  <a:sym typeface="ヒラギノ角ゴ ProN W3"/>
                </a:defRPr>
              </a:pPr>
              <a:endParaRPr/>
            </a:p>
          </p:txBody>
        </p:sp>
      </p:grpSp>
      <p:sp>
        <p:nvSpPr>
          <p:cNvPr id="722" name="Shape 722"/>
          <p:cNvSpPr>
            <a:spLocks noGrp="1"/>
          </p:cNvSpPr>
          <p:nvPr>
            <p:ph type="title"/>
          </p:nvPr>
        </p:nvSpPr>
        <p:spPr>
          <a:prstGeom prst="rect">
            <a:avLst/>
          </a:prstGeom>
        </p:spPr>
        <p:txBody>
          <a:bodyPr/>
          <a:lstStyle/>
          <a:p>
            <a:r>
              <a:t>1.67 → 1.8 GeV/c</a:t>
            </a:r>
          </a:p>
        </p:txBody>
      </p:sp>
      <p:sp>
        <p:nvSpPr>
          <p:cNvPr id="723" name="Shape 723"/>
          <p:cNvSpPr>
            <a:spLocks noGrp="1"/>
          </p:cNvSpPr>
          <p:nvPr>
            <p:ph type="body" sz="half" idx="1"/>
          </p:nvPr>
        </p:nvSpPr>
        <p:spPr>
          <a:xfrm>
            <a:off x="1282838" y="1382555"/>
            <a:ext cx="10439124" cy="4345624"/>
          </a:xfrm>
          <a:prstGeom prst="rect">
            <a:avLst/>
          </a:prstGeom>
        </p:spPr>
        <p:txBody>
          <a:bodyPr>
            <a:noAutofit/>
          </a:bodyPr>
          <a:lstStyle/>
          <a:p>
            <a:pPr marL="0" indent="0">
              <a:spcBef>
                <a:spcPts val="0"/>
              </a:spcBef>
              <a:buClrTx/>
              <a:buSzTx/>
              <a:buFontTx/>
              <a:buNone/>
              <a:defRPr sz="2000">
                <a:latin typeface="Helvetica Neue"/>
                <a:ea typeface="Helvetica Neue"/>
                <a:cs typeface="Helvetica Neue"/>
                <a:sym typeface="Helvetica Neue"/>
              </a:defRPr>
            </a:pPr>
            <a:r>
              <a:t>元々は</a:t>
            </a:r>
            <a:r>
              <a:rPr>
                <a:latin typeface="Symbol"/>
                <a:ea typeface="Symbol"/>
                <a:cs typeface="Symbol"/>
                <a:sym typeface="Symbol"/>
              </a:rPr>
              <a:t>Ξ</a:t>
            </a:r>
            <a:r>
              <a:rPr baseline="31999"/>
              <a:t>-</a:t>
            </a:r>
            <a:r>
              <a:t> stopの割合が最適となる1.67 GeV/cでE07実験を行う予定だった。</a:t>
            </a:r>
          </a:p>
          <a:p>
            <a:pPr>
              <a:spcBef>
                <a:spcPts val="1500"/>
              </a:spcBef>
              <a:defRPr sz="2000">
                <a:latin typeface="Helvetica Neue"/>
                <a:ea typeface="Helvetica Neue"/>
                <a:cs typeface="Helvetica Neue"/>
                <a:sym typeface="Helvetica Neue"/>
              </a:defRPr>
            </a:pPr>
            <a:r>
              <a:t>p(K</a:t>
            </a:r>
            <a:r>
              <a:rPr baseline="31999"/>
              <a:t>-</a:t>
            </a:r>
            <a:r>
              <a:t>,K</a:t>
            </a:r>
            <a:r>
              <a:rPr baseline="31999"/>
              <a:t>+</a:t>
            </a:r>
            <a:r>
              <a:t>)</a:t>
            </a:r>
            <a:r>
              <a:rPr>
                <a:latin typeface="Symbol"/>
                <a:ea typeface="Symbol"/>
                <a:cs typeface="Symbol"/>
                <a:sym typeface="Symbol"/>
              </a:rPr>
              <a:t>Ξ</a:t>
            </a:r>
            <a:r>
              <a:rPr baseline="31999"/>
              <a:t>-</a:t>
            </a:r>
            <a:r>
              <a:t>の収量</a:t>
            </a:r>
          </a:p>
          <a:p>
            <a:pPr lvl="1">
              <a:spcBef>
                <a:spcPts val="0"/>
              </a:spcBef>
              <a:buChar char="-"/>
              <a:defRPr sz="2000">
                <a:latin typeface="Helvetica Neue"/>
                <a:ea typeface="Helvetica Neue"/>
                <a:cs typeface="Helvetica Neue"/>
                <a:sym typeface="Helvetica Neue"/>
              </a:defRPr>
            </a:pPr>
            <a:r>
              <a:t>Y</a:t>
            </a:r>
            <a:r>
              <a:rPr baseline="-5999"/>
              <a:t>1.8 </a:t>
            </a:r>
            <a:r>
              <a:t>/ Y</a:t>
            </a:r>
            <a:r>
              <a:rPr baseline="-5999"/>
              <a:t>1.67</a:t>
            </a:r>
            <a:r>
              <a:t> = ~1.3 (E05パイロット)</a:t>
            </a:r>
          </a:p>
          <a:p>
            <a:pPr>
              <a:spcBef>
                <a:spcPts val="1500"/>
              </a:spcBef>
              <a:defRPr sz="2000">
                <a:latin typeface="Helvetica Neue"/>
                <a:ea typeface="Helvetica Neue"/>
                <a:cs typeface="Helvetica Neue"/>
                <a:sym typeface="Helvetica Neue"/>
              </a:defRPr>
            </a:pPr>
            <a:r>
              <a:rPr>
                <a:latin typeface="Symbol"/>
                <a:ea typeface="Symbol"/>
                <a:cs typeface="Symbol"/>
                <a:sym typeface="Symbol"/>
              </a:rPr>
              <a:t>Ξ</a:t>
            </a:r>
            <a:r>
              <a:rPr baseline="31999"/>
              <a:t>-</a:t>
            </a:r>
            <a:r>
              <a:t> stop の割合</a:t>
            </a:r>
          </a:p>
          <a:p>
            <a:pPr lvl="1">
              <a:spcBef>
                <a:spcPts val="0"/>
              </a:spcBef>
              <a:buChar char="-"/>
              <a:defRPr sz="2000">
                <a:latin typeface="Helvetica Neue"/>
                <a:ea typeface="Helvetica Neue"/>
                <a:cs typeface="Helvetica Neue"/>
                <a:sym typeface="Helvetica Neue"/>
              </a:defRPr>
            </a:pPr>
            <a:r>
              <a:t>P</a:t>
            </a:r>
            <a:r>
              <a:rPr baseline="-5999"/>
              <a:t>1.8 </a:t>
            </a:r>
            <a:r>
              <a:t>/ P</a:t>
            </a:r>
            <a:r>
              <a:rPr baseline="-5999"/>
              <a:t>1.67</a:t>
            </a:r>
            <a:r>
              <a:t> = 0.9</a:t>
            </a:r>
          </a:p>
          <a:p>
            <a:pPr marL="0" indent="0">
              <a:spcBef>
                <a:spcPts val="2000"/>
              </a:spcBef>
              <a:buClrTx/>
              <a:buSzTx/>
              <a:buFontTx/>
              <a:buNone/>
              <a:defRPr sz="2000" b="1">
                <a:solidFill>
                  <a:schemeClr val="accent5">
                    <a:satOff val="8112"/>
                    <a:lumOff val="-14630"/>
                  </a:schemeClr>
                </a:solidFill>
                <a:latin typeface="Helvetica Neue"/>
                <a:ea typeface="Helvetica Neue"/>
                <a:cs typeface="Helvetica Neue"/>
                <a:sym typeface="Helvetica Neue"/>
              </a:defRPr>
            </a:pPr>
            <a:r>
              <a:t>1.8 GeV/c の方がダブルハイパー核の収量が多くなる</a:t>
            </a:r>
          </a:p>
          <a:p>
            <a:pPr>
              <a:spcBef>
                <a:spcPts val="1500"/>
              </a:spcBef>
              <a:defRPr sz="2000">
                <a:latin typeface="Helvetica Neue"/>
                <a:ea typeface="Helvetica Neue"/>
                <a:cs typeface="Helvetica Neue"/>
                <a:sym typeface="Helvetica Neue"/>
              </a:defRPr>
            </a:pPr>
            <a:r>
              <a:t>ビーム強度</a:t>
            </a:r>
          </a:p>
          <a:p>
            <a:pPr lvl="1">
              <a:spcBef>
                <a:spcPts val="0"/>
              </a:spcBef>
              <a:buChar char="-"/>
              <a:defRPr sz="2000">
                <a:latin typeface="Helvetica Neue"/>
                <a:ea typeface="Helvetica Neue"/>
                <a:cs typeface="Helvetica Neue"/>
                <a:sym typeface="Helvetica Neue"/>
              </a:defRPr>
            </a:pPr>
            <a:r>
              <a:t>I</a:t>
            </a:r>
            <a:r>
              <a:rPr baseline="-5999"/>
              <a:t>1.8 </a:t>
            </a:r>
            <a:r>
              <a:t>/ I</a:t>
            </a:r>
            <a:r>
              <a:rPr baseline="-5999"/>
              <a:t>1.67</a:t>
            </a:r>
            <a:r>
              <a:t> = 1.5</a:t>
            </a:r>
          </a:p>
        </p:txBody>
      </p:sp>
      <p:sp>
        <p:nvSpPr>
          <p:cNvPr id="724" name="Shape 724"/>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23</a:t>
            </a:fld>
            <a:endParaRPr/>
          </a:p>
        </p:txBody>
      </p:sp>
      <p:grpSp>
        <p:nvGrpSpPr>
          <p:cNvPr id="741" name="Group 741"/>
          <p:cNvGrpSpPr/>
          <p:nvPr/>
        </p:nvGrpSpPr>
        <p:grpSpPr>
          <a:xfrm>
            <a:off x="1587037" y="5885799"/>
            <a:ext cx="9851046" cy="3893870"/>
            <a:chOff x="20320" y="132080"/>
            <a:chExt cx="9851044" cy="3893869"/>
          </a:xfrm>
        </p:grpSpPr>
        <p:pic>
          <p:nvPicPr>
            <p:cNvPr id="725" name="pasted-image.pdf"/>
            <p:cNvPicPr>
              <a:picLocks noChangeAspect="1"/>
            </p:cNvPicPr>
            <p:nvPr/>
          </p:nvPicPr>
          <p:blipFill>
            <a:blip r:embed="rId2">
              <a:extLst/>
            </a:blip>
            <a:srcRect l="2273" t="1908" r="11446" b="2019"/>
            <a:stretch>
              <a:fillRect/>
            </a:stretch>
          </p:blipFill>
          <p:spPr>
            <a:xfrm>
              <a:off x="98633" y="501827"/>
              <a:ext cx="4500884" cy="3180466"/>
            </a:xfrm>
            <a:prstGeom prst="rect">
              <a:avLst/>
            </a:prstGeom>
            <a:ln w="12700" cap="flat">
              <a:noFill/>
              <a:miter lim="400000"/>
            </a:ln>
            <a:effectLst/>
          </p:spPr>
        </p:pic>
        <p:pic>
          <p:nvPicPr>
            <p:cNvPr id="726" name="pasted-image.pdf"/>
            <p:cNvPicPr>
              <a:picLocks noChangeAspect="1"/>
            </p:cNvPicPr>
            <p:nvPr/>
          </p:nvPicPr>
          <p:blipFill>
            <a:blip r:embed="rId3">
              <a:extLst/>
            </a:blip>
            <a:srcRect l="1345" t="2755" r="14437" b="1955"/>
            <a:stretch>
              <a:fillRect/>
            </a:stretch>
          </p:blipFill>
          <p:spPr>
            <a:xfrm>
              <a:off x="5158562" y="457804"/>
              <a:ext cx="4500875" cy="3268549"/>
            </a:xfrm>
            <a:prstGeom prst="rect">
              <a:avLst/>
            </a:prstGeom>
            <a:ln w="12700" cap="flat">
              <a:noFill/>
              <a:miter lim="400000"/>
            </a:ln>
            <a:effectLst/>
          </p:spPr>
        </p:pic>
        <p:sp>
          <p:nvSpPr>
            <p:cNvPr id="727" name="Shape 727"/>
            <p:cNvSpPr/>
            <p:nvPr/>
          </p:nvSpPr>
          <p:spPr>
            <a:xfrm>
              <a:off x="1726769" y="132080"/>
              <a:ext cx="1867718" cy="43497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400">
                  <a:solidFill>
                    <a:srgbClr val="000000"/>
                  </a:solidFill>
                  <a:latin typeface="ヒラギノ角ゴ ProN W3"/>
                  <a:ea typeface="ヒラギノ角ゴ ProN W3"/>
                  <a:cs typeface="ヒラギノ角ゴ ProN W3"/>
                  <a:sym typeface="ヒラギノ角ゴ ProN W3"/>
                </a:defRPr>
              </a:lvl1pPr>
            </a:lstStyle>
            <a:p>
              <a:r>
                <a:t>1.8 GeV/c</a:t>
              </a:r>
            </a:p>
          </p:txBody>
        </p:sp>
        <p:sp>
          <p:nvSpPr>
            <p:cNvPr id="728" name="Shape 728"/>
            <p:cNvSpPr/>
            <p:nvPr/>
          </p:nvSpPr>
          <p:spPr>
            <a:xfrm>
              <a:off x="6588844" y="132080"/>
              <a:ext cx="2101537" cy="43497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400">
                  <a:solidFill>
                    <a:srgbClr val="000000"/>
                  </a:solidFill>
                  <a:latin typeface="ヒラギノ角ゴ ProN W3"/>
                  <a:ea typeface="ヒラギノ角ゴ ProN W3"/>
                  <a:cs typeface="ヒラギノ角ゴ ProN W3"/>
                  <a:sym typeface="ヒラギノ角ゴ ProN W3"/>
                </a:defRPr>
              </a:lvl1pPr>
            </a:lstStyle>
            <a:p>
              <a:r>
                <a:t>1.67 GeV/c</a:t>
              </a:r>
            </a:p>
          </p:txBody>
        </p:sp>
        <p:sp>
          <p:nvSpPr>
            <p:cNvPr id="729" name="Shape 729"/>
            <p:cNvSpPr/>
            <p:nvPr/>
          </p:nvSpPr>
          <p:spPr>
            <a:xfrm flipV="1">
              <a:off x="2043723" y="737539"/>
              <a:ext cx="1" cy="2709045"/>
            </a:xfrm>
            <a:prstGeom prst="line">
              <a:avLst/>
            </a:prstGeom>
            <a:noFill/>
            <a:ln w="50800" cap="flat">
              <a:solidFill>
                <a:srgbClr val="0B5D18"/>
              </a:solidFill>
              <a:prstDash val="sysDot"/>
              <a:miter lim="400000"/>
            </a:ln>
            <a:effectLst/>
          </p:spPr>
          <p:txBody>
            <a:bodyPr wrap="square" lIns="50800" tIns="50800" rIns="50800" bIns="50800" numCol="1" anchor="ctr">
              <a:noAutofit/>
            </a:bodyPr>
            <a:lstStyle/>
            <a:p>
              <a:pPr>
                <a:defRPr sz="2400">
                  <a:solidFill>
                    <a:srgbClr val="000000"/>
                  </a:solidFill>
                  <a:latin typeface="ヒラギノ角ゴ ProN W3"/>
                  <a:ea typeface="ヒラギノ角ゴ ProN W3"/>
                  <a:cs typeface="ヒラギノ角ゴ ProN W3"/>
                  <a:sym typeface="ヒラギノ角ゴ ProN W3"/>
                </a:defRPr>
              </a:pPr>
              <a:endParaRPr/>
            </a:p>
          </p:txBody>
        </p:sp>
        <p:sp>
          <p:nvSpPr>
            <p:cNvPr id="730" name="Shape 730"/>
            <p:cNvSpPr/>
            <p:nvPr/>
          </p:nvSpPr>
          <p:spPr>
            <a:xfrm flipH="1" flipV="1">
              <a:off x="718065" y="1557886"/>
              <a:ext cx="2101537" cy="1"/>
            </a:xfrm>
            <a:prstGeom prst="line">
              <a:avLst/>
            </a:prstGeom>
            <a:noFill/>
            <a:ln w="50800" cap="flat">
              <a:solidFill>
                <a:srgbClr val="0B5D18"/>
              </a:solidFill>
              <a:prstDash val="sysDot"/>
              <a:miter lim="400000"/>
            </a:ln>
            <a:effectLst/>
          </p:spPr>
          <p:txBody>
            <a:bodyPr wrap="square" lIns="50800" tIns="50800" rIns="50800" bIns="50800" numCol="1" anchor="ctr">
              <a:noAutofit/>
            </a:bodyPr>
            <a:lstStyle/>
            <a:p>
              <a:pPr>
                <a:defRPr sz="2400">
                  <a:solidFill>
                    <a:srgbClr val="000000"/>
                  </a:solidFill>
                  <a:latin typeface="ヒラギノ角ゴ ProN W3"/>
                  <a:ea typeface="ヒラギノ角ゴ ProN W3"/>
                  <a:cs typeface="ヒラギノ角ゴ ProN W3"/>
                  <a:sym typeface="ヒラギノ角ゴ ProN W3"/>
                </a:defRPr>
              </a:pPr>
              <a:endParaRPr/>
            </a:p>
          </p:txBody>
        </p:sp>
        <p:sp>
          <p:nvSpPr>
            <p:cNvPr id="731" name="Shape 731"/>
            <p:cNvSpPr/>
            <p:nvPr/>
          </p:nvSpPr>
          <p:spPr>
            <a:xfrm flipV="1">
              <a:off x="6983216" y="770449"/>
              <a:ext cx="1" cy="2709044"/>
            </a:xfrm>
            <a:prstGeom prst="line">
              <a:avLst/>
            </a:prstGeom>
            <a:noFill/>
            <a:ln w="50800" cap="flat">
              <a:solidFill>
                <a:srgbClr val="0B5D18"/>
              </a:solidFill>
              <a:prstDash val="sysDot"/>
              <a:miter lim="400000"/>
            </a:ln>
            <a:effectLst/>
          </p:spPr>
          <p:txBody>
            <a:bodyPr wrap="square" lIns="50800" tIns="50800" rIns="50800" bIns="50800" numCol="1" anchor="ctr">
              <a:noAutofit/>
            </a:bodyPr>
            <a:lstStyle/>
            <a:p>
              <a:pPr>
                <a:defRPr sz="2400">
                  <a:solidFill>
                    <a:srgbClr val="000000"/>
                  </a:solidFill>
                  <a:latin typeface="ヒラギノ角ゴ ProN W3"/>
                  <a:ea typeface="ヒラギノ角ゴ ProN W3"/>
                  <a:cs typeface="ヒラギノ角ゴ ProN W3"/>
                  <a:sym typeface="ヒラギノ角ゴ ProN W3"/>
                </a:defRPr>
              </a:pPr>
              <a:endParaRPr/>
            </a:p>
          </p:txBody>
        </p:sp>
        <p:sp>
          <p:nvSpPr>
            <p:cNvPr id="732" name="Shape 732"/>
            <p:cNvSpPr/>
            <p:nvPr/>
          </p:nvSpPr>
          <p:spPr>
            <a:xfrm flipH="1" flipV="1">
              <a:off x="5618013" y="2171144"/>
              <a:ext cx="2101538" cy="1"/>
            </a:xfrm>
            <a:prstGeom prst="line">
              <a:avLst/>
            </a:prstGeom>
            <a:noFill/>
            <a:ln w="50800" cap="flat">
              <a:solidFill>
                <a:srgbClr val="0B5D18"/>
              </a:solidFill>
              <a:prstDash val="sysDot"/>
              <a:miter lim="400000"/>
            </a:ln>
            <a:effectLst/>
          </p:spPr>
          <p:txBody>
            <a:bodyPr wrap="square" lIns="50800" tIns="50800" rIns="50800" bIns="50800" numCol="1" anchor="ctr">
              <a:noAutofit/>
            </a:bodyPr>
            <a:lstStyle/>
            <a:p>
              <a:pPr>
                <a:defRPr sz="2400">
                  <a:solidFill>
                    <a:srgbClr val="000000"/>
                  </a:solidFill>
                  <a:latin typeface="ヒラギノ角ゴ ProN W3"/>
                  <a:ea typeface="ヒラギノ角ゴ ProN W3"/>
                  <a:cs typeface="ヒラギノ角ゴ ProN W3"/>
                  <a:sym typeface="ヒラギノ角ゴ ProN W3"/>
                </a:defRPr>
              </a:pPr>
              <a:endParaRPr/>
            </a:p>
          </p:txBody>
        </p:sp>
        <p:sp>
          <p:nvSpPr>
            <p:cNvPr id="733" name="Shape 733"/>
            <p:cNvSpPr/>
            <p:nvPr/>
          </p:nvSpPr>
          <p:spPr>
            <a:xfrm>
              <a:off x="4269835" y="3749145"/>
              <a:ext cx="520196" cy="27680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1500">
                  <a:solidFill>
                    <a:srgbClr val="000000"/>
                  </a:solidFill>
                  <a:latin typeface="ヒラギノ角ゴ ProN W3"/>
                  <a:ea typeface="ヒラギノ角ゴ ProN W3"/>
                  <a:cs typeface="ヒラギノ角ゴ ProN W3"/>
                  <a:sym typeface="ヒラギノ角ゴ ProN W3"/>
                </a:defRPr>
              </a:lvl1pPr>
            </a:lstStyle>
            <a:p>
              <a:r>
                <a:t>K/π</a:t>
              </a:r>
            </a:p>
          </p:txBody>
        </p:sp>
        <p:sp>
          <p:nvSpPr>
            <p:cNvPr id="734" name="Shape 734"/>
            <p:cNvSpPr/>
            <p:nvPr/>
          </p:nvSpPr>
          <p:spPr>
            <a:xfrm>
              <a:off x="9351170" y="3749145"/>
              <a:ext cx="520195" cy="27680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1500">
                  <a:solidFill>
                    <a:srgbClr val="000000"/>
                  </a:solidFill>
                  <a:latin typeface="ヒラギノ角ゴ ProN W3"/>
                  <a:ea typeface="ヒラギノ角ゴ ProN W3"/>
                  <a:cs typeface="ヒラギノ角ゴ ProN W3"/>
                  <a:sym typeface="ヒラギノ角ゴ ProN W3"/>
                </a:defRPr>
              </a:lvl1pPr>
            </a:lstStyle>
            <a:p>
              <a:r>
                <a:t>K/π</a:t>
              </a:r>
            </a:p>
          </p:txBody>
        </p:sp>
        <p:sp>
          <p:nvSpPr>
            <p:cNvPr id="735" name="Shape 735"/>
            <p:cNvSpPr/>
            <p:nvPr/>
          </p:nvSpPr>
          <p:spPr>
            <a:xfrm>
              <a:off x="20320" y="211166"/>
              <a:ext cx="742561" cy="27680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defRPr sz="1500">
                  <a:solidFill>
                    <a:srgbClr val="000000"/>
                  </a:solidFill>
                  <a:latin typeface="ヒラギノ角ゴ ProN W3"/>
                  <a:ea typeface="ヒラギノ角ゴ ProN W3"/>
                  <a:cs typeface="ヒラギノ角ゴ ProN W3"/>
                  <a:sym typeface="ヒラギノ角ゴ ProN W3"/>
                </a:defRPr>
              </a:pPr>
              <a:r>
                <a:t>K</a:t>
              </a:r>
              <a:r>
                <a:rPr baseline="31999"/>
                <a:t>-</a:t>
              </a:r>
              <a:r>
                <a:t>/spill</a:t>
              </a:r>
            </a:p>
          </p:txBody>
        </p:sp>
        <p:sp>
          <p:nvSpPr>
            <p:cNvPr id="736" name="Shape 736"/>
            <p:cNvSpPr/>
            <p:nvPr/>
          </p:nvSpPr>
          <p:spPr>
            <a:xfrm>
              <a:off x="4956661" y="211166"/>
              <a:ext cx="742561" cy="27680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defRPr sz="1500">
                  <a:solidFill>
                    <a:srgbClr val="000000"/>
                  </a:solidFill>
                  <a:latin typeface="ヒラギノ角ゴ ProN W3"/>
                  <a:ea typeface="ヒラギノ角ゴ ProN W3"/>
                  <a:cs typeface="ヒラギノ角ゴ ProN W3"/>
                  <a:sym typeface="ヒラギノ角ゴ ProN W3"/>
                </a:defRPr>
              </a:pPr>
              <a:r>
                <a:t>K</a:t>
              </a:r>
              <a:r>
                <a:rPr baseline="31999"/>
                <a:t>-</a:t>
              </a:r>
              <a:r>
                <a:t>/spill</a:t>
              </a:r>
            </a:p>
          </p:txBody>
        </p:sp>
        <p:sp>
          <p:nvSpPr>
            <p:cNvPr id="737" name="Shape 737"/>
            <p:cNvSpPr/>
            <p:nvPr/>
          </p:nvSpPr>
          <p:spPr>
            <a:xfrm>
              <a:off x="6803356" y="3495400"/>
              <a:ext cx="359719" cy="360268"/>
            </a:xfrm>
            <a:prstGeom prst="ellipse">
              <a:avLst/>
            </a:prstGeom>
            <a:noFill/>
            <a:ln w="25400" cap="flat">
              <a:solidFill>
                <a:srgbClr val="000000"/>
              </a:solidFill>
              <a:prstDash val="solid"/>
              <a:miter lim="400000"/>
            </a:ln>
            <a:effectLst/>
          </p:spPr>
          <p:txBody>
            <a:bodyPr wrap="square" lIns="50800" tIns="50800" rIns="50800" bIns="50800" numCol="1" anchor="ctr">
              <a:noAutofit/>
            </a:bodyPr>
            <a:lstStyle/>
            <a:p>
              <a:pPr>
                <a:defRPr sz="2400">
                  <a:solidFill>
                    <a:srgbClr val="FFFFFF"/>
                  </a:solidFill>
                  <a:latin typeface="ヒラギノ角ゴ ProN W3"/>
                  <a:ea typeface="ヒラギノ角ゴ ProN W3"/>
                  <a:cs typeface="ヒラギノ角ゴ ProN W3"/>
                  <a:sym typeface="ヒラギノ角ゴ ProN W3"/>
                </a:defRPr>
              </a:pPr>
              <a:endParaRPr/>
            </a:p>
          </p:txBody>
        </p:sp>
        <p:sp>
          <p:nvSpPr>
            <p:cNvPr id="738" name="Shape 738"/>
            <p:cNvSpPr/>
            <p:nvPr/>
          </p:nvSpPr>
          <p:spPr>
            <a:xfrm>
              <a:off x="5127048" y="1991011"/>
              <a:ext cx="500423" cy="360268"/>
            </a:xfrm>
            <a:prstGeom prst="ellipse">
              <a:avLst/>
            </a:prstGeom>
            <a:noFill/>
            <a:ln w="25400" cap="flat">
              <a:solidFill>
                <a:srgbClr val="000000"/>
              </a:solidFill>
              <a:prstDash val="solid"/>
              <a:miter lim="400000"/>
            </a:ln>
            <a:effectLst/>
          </p:spPr>
          <p:txBody>
            <a:bodyPr wrap="square" lIns="50800" tIns="50800" rIns="50800" bIns="50800" numCol="1" anchor="ctr">
              <a:noAutofit/>
            </a:bodyPr>
            <a:lstStyle/>
            <a:p>
              <a:pPr>
                <a:defRPr sz="2400">
                  <a:solidFill>
                    <a:srgbClr val="FFFFFF"/>
                  </a:solidFill>
                  <a:latin typeface="ヒラギノ角ゴ ProN W3"/>
                  <a:ea typeface="ヒラギノ角ゴ ProN W3"/>
                  <a:cs typeface="ヒラギノ角ゴ ProN W3"/>
                  <a:sym typeface="ヒラギノ角ゴ ProN W3"/>
                </a:defRPr>
              </a:pPr>
              <a:endParaRPr/>
            </a:p>
          </p:txBody>
        </p:sp>
        <p:sp>
          <p:nvSpPr>
            <p:cNvPr id="739" name="Shape 739"/>
            <p:cNvSpPr/>
            <p:nvPr/>
          </p:nvSpPr>
          <p:spPr>
            <a:xfrm>
              <a:off x="1853833" y="3462447"/>
              <a:ext cx="359720" cy="360269"/>
            </a:xfrm>
            <a:prstGeom prst="ellipse">
              <a:avLst/>
            </a:prstGeom>
            <a:noFill/>
            <a:ln w="25400" cap="flat">
              <a:solidFill>
                <a:srgbClr val="000000"/>
              </a:solidFill>
              <a:prstDash val="solid"/>
              <a:miter lim="400000"/>
            </a:ln>
            <a:effectLst/>
          </p:spPr>
          <p:txBody>
            <a:bodyPr wrap="square" lIns="50800" tIns="50800" rIns="50800" bIns="50800" numCol="1" anchor="ctr">
              <a:noAutofit/>
            </a:bodyPr>
            <a:lstStyle/>
            <a:p>
              <a:pPr>
                <a:defRPr sz="2400">
                  <a:solidFill>
                    <a:srgbClr val="FFFFFF"/>
                  </a:solidFill>
                  <a:latin typeface="ヒラギノ角ゴ ProN W3"/>
                  <a:ea typeface="ヒラギノ角ゴ ProN W3"/>
                  <a:cs typeface="ヒラギノ角ゴ ProN W3"/>
                  <a:sym typeface="ヒラギノ角ゴ ProN W3"/>
                </a:defRPr>
              </a:pPr>
              <a:endParaRPr/>
            </a:p>
          </p:txBody>
        </p:sp>
        <p:sp>
          <p:nvSpPr>
            <p:cNvPr id="740" name="Shape 740"/>
            <p:cNvSpPr/>
            <p:nvPr/>
          </p:nvSpPr>
          <p:spPr>
            <a:xfrm>
              <a:off x="226955" y="1368201"/>
              <a:ext cx="500423" cy="360268"/>
            </a:xfrm>
            <a:prstGeom prst="ellipse">
              <a:avLst/>
            </a:prstGeom>
            <a:noFill/>
            <a:ln w="25400" cap="flat">
              <a:solidFill>
                <a:srgbClr val="000000"/>
              </a:solidFill>
              <a:prstDash val="solid"/>
              <a:miter lim="400000"/>
            </a:ln>
            <a:effectLst/>
          </p:spPr>
          <p:txBody>
            <a:bodyPr wrap="square" lIns="50800" tIns="50800" rIns="50800" bIns="50800" numCol="1" anchor="ctr">
              <a:noAutofit/>
            </a:bodyPr>
            <a:lstStyle/>
            <a:p>
              <a:pPr>
                <a:defRPr sz="2400">
                  <a:solidFill>
                    <a:srgbClr val="FFFFFF"/>
                  </a:solidFill>
                  <a:latin typeface="ヒラギノ角ゴ ProN W3"/>
                  <a:ea typeface="ヒラギノ角ゴ ProN W3"/>
                  <a:cs typeface="ヒラギノ角ゴ ProN W3"/>
                  <a:sym typeface="ヒラギノ角ゴ ProN W3"/>
                </a:defRPr>
              </a:pPr>
              <a:endParaRPr/>
            </a:p>
          </p:txBody>
        </p:sp>
      </p:grpSp>
    </p:spTree>
  </p:cSld>
  <p:clrMapOvr>
    <a:masterClrMapping/>
  </p:clrMapOvr>
  <p:transition xmlns:p14="http://schemas.microsoft.com/office/powerpoint/2010/mai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5" name="Group 745"/>
          <p:cNvGrpSpPr/>
          <p:nvPr/>
        </p:nvGrpSpPr>
        <p:grpSpPr>
          <a:xfrm>
            <a:off x="406400" y="1422400"/>
            <a:ext cx="12192001" cy="50927"/>
            <a:chOff x="0" y="0"/>
            <a:chExt cx="12192000" cy="50926"/>
          </a:xfrm>
        </p:grpSpPr>
        <p:sp>
          <p:nvSpPr>
            <p:cNvPr id="743" name="Shape 743"/>
            <p:cNvSpPr/>
            <p:nvPr/>
          </p:nvSpPr>
          <p:spPr>
            <a:xfrm>
              <a:off x="0" y="0"/>
              <a:ext cx="12192001" cy="127"/>
            </a:xfrm>
            <a:prstGeom prst="line">
              <a:avLst/>
            </a:prstGeom>
            <a:noFill/>
            <a:ln w="12700" cap="flat">
              <a:solidFill>
                <a:schemeClr val="accent1">
                  <a:hueOff val="109193"/>
                  <a:satOff val="-4874"/>
                  <a:lumOff val="12971"/>
                </a:schemeClr>
              </a:solidFill>
              <a:prstDash val="solid"/>
              <a:miter lim="400000"/>
            </a:ln>
            <a:effectLst/>
          </p:spPr>
          <p:txBody>
            <a:bodyPr wrap="square" lIns="50800" tIns="50800" rIns="50800" bIns="50800" numCol="1" anchor="ctr">
              <a:noAutofit/>
            </a:bodyPr>
            <a:lstStyle/>
            <a:p>
              <a:pPr algn="l" defTabSz="457200">
                <a:defRPr sz="1200">
                  <a:solidFill>
                    <a:srgbClr val="000000"/>
                  </a:solidFill>
                  <a:latin typeface="ヒラギノ角ゴ ProN W3"/>
                  <a:ea typeface="ヒラギノ角ゴ ProN W3"/>
                  <a:cs typeface="ヒラギノ角ゴ ProN W3"/>
                  <a:sym typeface="ヒラギノ角ゴ ProN W3"/>
                </a:defRPr>
              </a:pPr>
              <a:endParaRPr/>
            </a:p>
          </p:txBody>
        </p:sp>
        <p:sp>
          <p:nvSpPr>
            <p:cNvPr id="744" name="Shape 744"/>
            <p:cNvSpPr/>
            <p:nvPr/>
          </p:nvSpPr>
          <p:spPr>
            <a:xfrm>
              <a:off x="0" y="50800"/>
              <a:ext cx="12192001" cy="127"/>
            </a:xfrm>
            <a:prstGeom prst="line">
              <a:avLst/>
            </a:prstGeom>
            <a:noFill/>
            <a:ln w="12700" cap="flat">
              <a:solidFill>
                <a:schemeClr val="accent1">
                  <a:hueOff val="109193"/>
                  <a:satOff val="-4874"/>
                  <a:lumOff val="12971"/>
                </a:schemeClr>
              </a:solidFill>
              <a:prstDash val="solid"/>
              <a:miter lim="400000"/>
            </a:ln>
            <a:effectLst/>
          </p:spPr>
          <p:txBody>
            <a:bodyPr wrap="square" lIns="50800" tIns="50800" rIns="50800" bIns="50800" numCol="1" anchor="ctr">
              <a:noAutofit/>
            </a:bodyPr>
            <a:lstStyle/>
            <a:p>
              <a:pPr algn="l" defTabSz="457200">
                <a:defRPr sz="1200">
                  <a:solidFill>
                    <a:srgbClr val="000000"/>
                  </a:solidFill>
                  <a:latin typeface="ヒラギノ角ゴ ProN W3"/>
                  <a:ea typeface="ヒラギノ角ゴ ProN W3"/>
                  <a:cs typeface="ヒラギノ角ゴ ProN W3"/>
                  <a:sym typeface="ヒラギノ角ゴ ProN W3"/>
                </a:defRPr>
              </a:pPr>
              <a:endParaRPr/>
            </a:p>
          </p:txBody>
        </p:sp>
      </p:grpSp>
      <p:sp>
        <p:nvSpPr>
          <p:cNvPr id="746" name="Shape 746"/>
          <p:cNvSpPr>
            <a:spLocks noGrp="1"/>
          </p:cNvSpPr>
          <p:nvPr>
            <p:ph type="title"/>
          </p:nvPr>
        </p:nvSpPr>
        <p:spPr>
          <a:prstGeom prst="rect">
            <a:avLst/>
          </a:prstGeom>
        </p:spPr>
        <p:txBody>
          <a:bodyPr/>
          <a:lstStyle>
            <a:lvl1pPr defTabSz="566674">
              <a:defRPr sz="6208" spc="-124"/>
            </a:lvl1pPr>
          </a:lstStyle>
          <a:p>
            <a:r>
              <a:t>トリガーレート (シミュレーション)</a:t>
            </a:r>
          </a:p>
        </p:txBody>
      </p:sp>
      <p:sp>
        <p:nvSpPr>
          <p:cNvPr id="747" name="Shape 747"/>
          <p:cNvSpPr>
            <a:spLocks noGrp="1"/>
          </p:cNvSpPr>
          <p:nvPr>
            <p:ph type="body" sz="quarter" idx="1"/>
          </p:nvPr>
        </p:nvSpPr>
        <p:spPr>
          <a:xfrm>
            <a:off x="355600" y="1778257"/>
            <a:ext cx="12293600" cy="1476615"/>
          </a:xfrm>
          <a:prstGeom prst="rect">
            <a:avLst/>
          </a:prstGeom>
        </p:spPr>
        <p:txBody>
          <a:bodyPr/>
          <a:lstStyle/>
          <a:p>
            <a:pPr>
              <a:spcBef>
                <a:spcPts val="0"/>
              </a:spcBef>
              <a:defRPr sz="2100">
                <a:latin typeface="Helvetica Neue"/>
                <a:ea typeface="Helvetica Neue"/>
                <a:cs typeface="Helvetica Neue"/>
                <a:sym typeface="Helvetica Neue"/>
              </a:defRPr>
            </a:pPr>
            <a:r>
              <a:t>JAMで発生させたイベントを元に、Geant4でシミュレーションを行った。</a:t>
            </a:r>
          </a:p>
          <a:p>
            <a:pPr>
              <a:spcBef>
                <a:spcPts val="0"/>
              </a:spcBef>
              <a:defRPr sz="2100">
                <a:latin typeface="Helvetica Neue"/>
                <a:ea typeface="Helvetica Neue"/>
                <a:cs typeface="Helvetica Neue"/>
                <a:sym typeface="Helvetica Neue"/>
              </a:defRPr>
            </a:pPr>
            <a:r>
              <a:t>ACの検出効率はしきい値を超えたものについて100%としている。</a:t>
            </a:r>
          </a:p>
          <a:p>
            <a:pPr>
              <a:spcBef>
                <a:spcPts val="0"/>
              </a:spcBef>
              <a:defRPr sz="2100">
                <a:latin typeface="Helvetica Neue"/>
                <a:ea typeface="Helvetica Neue"/>
                <a:cs typeface="Helvetica Neue"/>
                <a:sym typeface="Helvetica Neue"/>
              </a:defRPr>
            </a:pPr>
            <a:r>
              <a:t>DAQ eff. を90% にするにはトリガーレートを &lt;1000/spill に抑える必要がある。</a:t>
            </a:r>
          </a:p>
        </p:txBody>
      </p:sp>
      <p:sp>
        <p:nvSpPr>
          <p:cNvPr id="748" name="Shape 748"/>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24</a:t>
            </a:fld>
            <a:endParaRPr/>
          </a:p>
        </p:txBody>
      </p:sp>
      <p:graphicFrame>
        <p:nvGraphicFramePr>
          <p:cNvPr id="749" name="Table 749"/>
          <p:cNvGraphicFramePr/>
          <p:nvPr/>
        </p:nvGraphicFramePr>
        <p:xfrm>
          <a:off x="568959" y="4716918"/>
          <a:ext cx="6576933" cy="2859760"/>
        </p:xfrm>
        <a:graphic>
          <a:graphicData uri="http://schemas.openxmlformats.org/drawingml/2006/table">
            <a:tbl>
              <a:tblPr firstRow="1" firstCol="1">
                <a:tableStyleId>{4C3C2611-4C71-4FC5-86AE-919BDF0F9419}</a:tableStyleId>
              </a:tblPr>
              <a:tblGrid>
                <a:gridCol w="2667277"/>
                <a:gridCol w="3909656"/>
              </a:tblGrid>
              <a:tr h="571952">
                <a:tc>
                  <a:txBody>
                    <a:bodyPr/>
                    <a:lstStyle/>
                    <a:p>
                      <a:pPr defTabSz="914400">
                        <a:tabLst>
                          <a:tab pos="914400" algn="l"/>
                        </a:tabLst>
                        <a:defRPr sz="2600">
                          <a:effectLst>
                            <a:outerShdw blurRad="25400" dist="12700" dir="5400000" rotWithShape="0">
                              <a:srgbClr val="000000">
                                <a:alpha val="50000"/>
                              </a:srgbClr>
                            </a:outerShdw>
                          </a:effectLst>
                        </a:defRPr>
                      </a:pPr>
                      <a:endParaRPr/>
                    </a:p>
                  </a:txBody>
                  <a:tcPr marL="50800" marR="50800" marT="50800" marB="50800" anchor="ctr" horzOverflow="overflow">
                    <a:lnL w="12700">
                      <a:solidFill>
                        <a:srgbClr val="7695B6"/>
                      </a:solidFill>
                      <a:miter lim="400000"/>
                    </a:lnL>
                    <a:blipFill rotWithShape="1">
                      <a:blip r:embed="rId2"/>
                      <a:srcRect/>
                      <a:tile tx="0" ty="0" sx="100000" sy="100000" flip="none" algn="tl"/>
                    </a:blipFill>
                  </a:tcPr>
                </a:tc>
                <a:tc>
                  <a:txBody>
                    <a:bodyPr/>
                    <a:lstStyle/>
                    <a:p>
                      <a:pPr defTabSz="914400">
                        <a:tabLst>
                          <a:tab pos="914400" algn="l"/>
                        </a:tabLst>
                        <a:defRPr sz="1800">
                          <a:solidFill>
                            <a:srgbClr val="000000"/>
                          </a:solidFill>
                        </a:defRPr>
                      </a:pPr>
                      <a:r>
                        <a:rPr sz="2600">
                          <a:solidFill>
                            <a:srgbClr val="F6F4EF"/>
                          </a:solidFill>
                          <a:effectLst>
                            <a:outerShdw blurRad="25400" dist="12700" dir="5400000" rotWithShape="0">
                              <a:srgbClr val="000000">
                                <a:alpha val="50000"/>
                              </a:srgbClr>
                            </a:outerShdw>
                          </a:effectLst>
                        </a:rPr>
                        <a:t>トリガーレート [/spill]</a:t>
                      </a:r>
                    </a:p>
                  </a:txBody>
                  <a:tcPr marL="50800" marR="50800" marT="50800" marB="50800" anchor="ctr" horzOverflow="overflow">
                    <a:lnR w="12700">
                      <a:solidFill>
                        <a:srgbClr val="7695B6"/>
                      </a:solidFill>
                      <a:miter lim="400000"/>
                    </a:lnR>
                    <a:blipFill rotWithShape="1">
                      <a:blip r:embed="rId2"/>
                      <a:srcRect/>
                      <a:tile tx="0" ty="0" sx="100000" sy="100000" flip="none" algn="tl"/>
                    </a:blipFill>
                  </a:tcPr>
                </a:tc>
              </a:tr>
              <a:tr h="571952">
                <a:tc>
                  <a:txBody>
                    <a:bodyPr/>
                    <a:lstStyle/>
                    <a:p>
                      <a:pPr defTabSz="914400">
                        <a:tabLst>
                          <a:tab pos="914400" algn="l"/>
                        </a:tabLst>
                        <a:defRPr sz="1800">
                          <a:solidFill>
                            <a:srgbClr val="000000"/>
                          </a:solidFill>
                        </a:defRPr>
                      </a:pPr>
                      <a:r>
                        <a:rPr sz="2600">
                          <a:solidFill>
                            <a:srgbClr val="F6F4EF"/>
                          </a:solidFill>
                          <a:effectLst>
                            <a:outerShdw blurRad="25400" dist="12700" dir="5400000" rotWithShape="0">
                              <a:srgbClr val="000000">
                                <a:alpha val="50000"/>
                              </a:srgbClr>
                            </a:outerShdw>
                          </a:effectLst>
                        </a:rPr>
                        <a:t>ACのみ</a:t>
                      </a:r>
                    </a:p>
                  </a:txBody>
                  <a:tcPr marL="50800" marR="50800" marT="50800" marB="50800" anchor="ctr" horzOverflow="overflow">
                    <a:blipFill rotWithShape="1">
                      <a:blip r:embed="rId3"/>
                      <a:srcRect/>
                      <a:tile tx="0" ty="0" sx="100000" sy="100000" flip="none" algn="tl"/>
                    </a:blipFill>
                  </a:tcPr>
                </a:tc>
                <a:tc>
                  <a:txBody>
                    <a:bodyPr/>
                    <a:lstStyle/>
                    <a:p>
                      <a:pPr defTabSz="457200">
                        <a:defRPr sz="1800">
                          <a:solidFill>
                            <a:srgbClr val="000000"/>
                          </a:solidFill>
                        </a:defRPr>
                      </a:pPr>
                      <a:r>
                        <a:rPr sz="2600">
                          <a:solidFill>
                            <a:srgbClr val="6D6A67"/>
                          </a:solidFill>
                          <a:effectLst>
                            <a:outerShdw blurRad="25400" dist="12700" dir="5280000" rotWithShape="0">
                              <a:srgbClr val="FFFFFF"/>
                            </a:outerShdw>
                          </a:effectLst>
                        </a:rPr>
                        <a:t>3600</a:t>
                      </a:r>
                    </a:p>
                  </a:txBody>
                  <a:tcPr marL="50800" marR="50800" marT="50800" marB="50800" anchor="ctr" horzOverflow="overflow"/>
                </a:tc>
              </a:tr>
              <a:tr h="571952">
                <a:tc>
                  <a:txBody>
                    <a:bodyPr/>
                    <a:lstStyle/>
                    <a:p>
                      <a:pPr defTabSz="914400">
                        <a:tabLst>
                          <a:tab pos="914400" algn="l"/>
                        </a:tabLst>
                        <a:defRPr sz="1800">
                          <a:solidFill>
                            <a:srgbClr val="000000"/>
                          </a:solidFill>
                        </a:defRPr>
                      </a:pPr>
                      <a:r>
                        <a:rPr sz="2600">
                          <a:solidFill>
                            <a:srgbClr val="F6F4EF"/>
                          </a:solidFill>
                          <a:effectLst>
                            <a:outerShdw blurRad="25400" dist="12700" dir="5400000" rotWithShape="0">
                              <a:srgbClr val="000000">
                                <a:alpha val="50000"/>
                              </a:srgbClr>
                            </a:outerShdw>
                          </a:effectLst>
                        </a:rPr>
                        <a:t>AC+2DMT</a:t>
                      </a:r>
                    </a:p>
                  </a:txBody>
                  <a:tcPr marL="50800" marR="50800" marT="50800" marB="50800" anchor="ctr" horzOverflow="overflow">
                    <a:blipFill rotWithShape="1">
                      <a:blip r:embed="rId3"/>
                      <a:srcRect/>
                      <a:tile tx="0" ty="0" sx="100000" sy="100000" flip="none" algn="tl"/>
                    </a:blipFill>
                  </a:tcPr>
                </a:tc>
                <a:tc>
                  <a:txBody>
                    <a:bodyPr/>
                    <a:lstStyle/>
                    <a:p>
                      <a:pPr defTabSz="457200">
                        <a:defRPr sz="1800">
                          <a:solidFill>
                            <a:srgbClr val="000000"/>
                          </a:solidFill>
                        </a:defRPr>
                      </a:pPr>
                      <a:r>
                        <a:rPr sz="2600">
                          <a:solidFill>
                            <a:srgbClr val="6D6A67"/>
                          </a:solidFill>
                          <a:effectLst>
                            <a:outerShdw blurRad="25400" dist="12700" dir="5280000" rotWithShape="0">
                              <a:srgbClr val="FFFFFF"/>
                            </a:outerShdw>
                          </a:effectLst>
                        </a:rPr>
                        <a:t>1660</a:t>
                      </a:r>
                    </a:p>
                  </a:txBody>
                  <a:tcPr marL="50800" marR="50800" marT="50800" marB="50800" anchor="ctr" horzOverflow="overflow"/>
                </a:tc>
              </a:tr>
              <a:tr h="571952">
                <a:tc>
                  <a:txBody>
                    <a:bodyPr/>
                    <a:lstStyle/>
                    <a:p>
                      <a:pPr defTabSz="914400">
                        <a:tabLst>
                          <a:tab pos="914400" algn="l"/>
                        </a:tabLst>
                        <a:defRPr sz="1800">
                          <a:solidFill>
                            <a:srgbClr val="000000"/>
                          </a:solidFill>
                        </a:defRPr>
                      </a:pPr>
                      <a:r>
                        <a:rPr sz="2600">
                          <a:solidFill>
                            <a:srgbClr val="F6F4EF"/>
                          </a:solidFill>
                          <a:effectLst>
                            <a:outerShdw blurRad="25400" dist="12700" dir="5400000" rotWithShape="0">
                              <a:srgbClr val="000000">
                                <a:alpha val="50000"/>
                              </a:srgbClr>
                            </a:outerShdw>
                          </a:effectLst>
                        </a:rPr>
                        <a:t>AC+3DMT</a:t>
                      </a:r>
                    </a:p>
                  </a:txBody>
                  <a:tcPr marL="50800" marR="50800" marT="50800" marB="50800" anchor="ctr" horzOverflow="overflow">
                    <a:blipFill rotWithShape="1">
                      <a:blip r:embed="rId3"/>
                      <a:srcRect/>
                      <a:tile tx="0" ty="0" sx="100000" sy="100000" flip="none" algn="tl"/>
                    </a:blipFill>
                  </a:tcPr>
                </a:tc>
                <a:tc>
                  <a:txBody>
                    <a:bodyPr/>
                    <a:lstStyle/>
                    <a:p>
                      <a:pPr defTabSz="457200">
                        <a:defRPr sz="1800">
                          <a:solidFill>
                            <a:srgbClr val="000000"/>
                          </a:solidFill>
                        </a:defRPr>
                      </a:pPr>
                      <a:r>
                        <a:rPr sz="2600">
                          <a:solidFill>
                            <a:srgbClr val="6D6A67"/>
                          </a:solidFill>
                          <a:effectLst>
                            <a:outerShdw blurRad="25400" dist="12700" dir="5280000" rotWithShape="0">
                              <a:srgbClr val="FFFFFF"/>
                            </a:outerShdw>
                          </a:effectLst>
                        </a:rPr>
                        <a:t>1120</a:t>
                      </a:r>
                    </a:p>
                  </a:txBody>
                  <a:tcPr marL="50800" marR="50800" marT="50800" marB="50800" anchor="ctr" horzOverflow="overflow"/>
                </a:tc>
              </a:tr>
              <a:tr h="571952">
                <a:tc>
                  <a:txBody>
                    <a:bodyPr/>
                    <a:lstStyle/>
                    <a:p>
                      <a:pPr defTabSz="914400">
                        <a:tabLst>
                          <a:tab pos="914400" algn="l"/>
                        </a:tabLst>
                        <a:defRPr sz="1800">
                          <a:solidFill>
                            <a:srgbClr val="000000"/>
                          </a:solidFill>
                        </a:defRPr>
                      </a:pPr>
                      <a:r>
                        <a:rPr sz="2600">
                          <a:solidFill>
                            <a:srgbClr val="F6F4EF"/>
                          </a:solidFill>
                          <a:effectLst>
                            <a:outerShdw blurRad="25400" dist="12700" dir="5400000" rotWithShape="0">
                              <a:srgbClr val="000000">
                                <a:alpha val="50000"/>
                              </a:srgbClr>
                            </a:outerShdw>
                          </a:effectLst>
                        </a:rPr>
                        <a:t>AC+3DMT+MsT</a:t>
                      </a:r>
                    </a:p>
                  </a:txBody>
                  <a:tcPr marL="50800" marR="50800" marT="50800" marB="50800" anchor="ctr" horzOverflow="overflow">
                    <a:lnB w="12700">
                      <a:solidFill>
                        <a:srgbClr val="7695B6"/>
                      </a:solidFill>
                      <a:miter lim="400000"/>
                    </a:lnB>
                    <a:blipFill rotWithShape="1">
                      <a:blip r:embed="rId3"/>
                      <a:srcRect/>
                      <a:tile tx="0" ty="0" sx="100000" sy="100000" flip="none" algn="tl"/>
                    </a:blipFill>
                  </a:tcPr>
                </a:tc>
                <a:tc>
                  <a:txBody>
                    <a:bodyPr/>
                    <a:lstStyle/>
                    <a:p>
                      <a:pPr defTabSz="457200">
                        <a:defRPr sz="1800">
                          <a:solidFill>
                            <a:srgbClr val="000000"/>
                          </a:solidFill>
                        </a:defRPr>
                      </a:pPr>
                      <a:r>
                        <a:rPr sz="2600">
                          <a:solidFill>
                            <a:srgbClr val="6D6A67"/>
                          </a:solidFill>
                          <a:effectLst>
                            <a:outerShdw blurRad="25400" dist="12700" dir="5280000" rotWithShape="0">
                              <a:srgbClr val="FFFFFF"/>
                            </a:outerShdw>
                          </a:effectLst>
                        </a:rPr>
                        <a:t>540</a:t>
                      </a:r>
                    </a:p>
                  </a:txBody>
                  <a:tcPr marL="50800" marR="50800" marT="50800" marB="50800" anchor="ctr" horzOverflow="overflow"/>
                </a:tc>
              </a:tr>
            </a:tbl>
          </a:graphicData>
        </a:graphic>
      </p:graphicFrame>
      <p:sp>
        <p:nvSpPr>
          <p:cNvPr id="750" name="Shape 750"/>
          <p:cNvSpPr/>
          <p:nvPr/>
        </p:nvSpPr>
        <p:spPr>
          <a:xfrm>
            <a:off x="584720" y="3559802"/>
            <a:ext cx="1801691" cy="85577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2200">
                <a:latin typeface="Helvetica Neue"/>
                <a:ea typeface="Helvetica Neue"/>
                <a:cs typeface="Helvetica Neue"/>
                <a:sym typeface="Helvetica Neue"/>
              </a:defRPr>
            </a:pPr>
            <a:r>
              <a:t>発生条件</a:t>
            </a:r>
          </a:p>
          <a:p>
            <a:pPr algn="l">
              <a:defRPr sz="2200">
                <a:latin typeface="Helvetica Neue"/>
                <a:ea typeface="Helvetica Neue"/>
                <a:cs typeface="Helvetica Neue"/>
                <a:sym typeface="Helvetica Neue"/>
              </a:defRPr>
            </a:pPr>
            <a:r>
              <a:t>K</a:t>
            </a:r>
            <a:r>
              <a:rPr baseline="31999"/>
              <a:t>-</a:t>
            </a:r>
            <a:r>
              <a:t> : 300k/spill</a:t>
            </a:r>
          </a:p>
        </p:txBody>
      </p:sp>
      <p:sp>
        <p:nvSpPr>
          <p:cNvPr id="751" name="Shape 751"/>
          <p:cNvSpPr/>
          <p:nvPr/>
        </p:nvSpPr>
        <p:spPr>
          <a:xfrm>
            <a:off x="7279081" y="4942236"/>
            <a:ext cx="5604358" cy="259059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2400">
                <a:latin typeface="Helvetica Neue"/>
                <a:ea typeface="Helvetica Neue"/>
                <a:cs typeface="Helvetica Neue"/>
                <a:sym typeface="Helvetica Neue"/>
              </a:defRPr>
            </a:pPr>
            <a:r>
              <a:t>2DMT (Matrix Trigger)</a:t>
            </a:r>
          </a:p>
          <a:p>
            <a:pPr lvl="1" algn="l">
              <a:defRPr sz="2400">
                <a:latin typeface="Helvetica Neue"/>
                <a:ea typeface="Helvetica Neue"/>
                <a:cs typeface="Helvetica Neue"/>
                <a:sym typeface="Helvetica Neue"/>
              </a:defRPr>
            </a:pPr>
            <a:r>
              <a:t>CH・TOFのヒットパターン</a:t>
            </a:r>
          </a:p>
          <a:p>
            <a:pPr algn="l">
              <a:defRPr sz="2400">
                <a:latin typeface="Helvetica Neue"/>
                <a:ea typeface="Helvetica Neue"/>
                <a:cs typeface="Helvetica Neue"/>
                <a:sym typeface="Helvetica Neue"/>
              </a:defRPr>
            </a:pPr>
            <a:r>
              <a:t>3DMT (Matrix Trigger)</a:t>
            </a:r>
          </a:p>
          <a:p>
            <a:pPr lvl="1" algn="l">
              <a:defRPr sz="2400">
                <a:latin typeface="Helvetica Neue"/>
                <a:ea typeface="Helvetica Neue"/>
                <a:cs typeface="Helvetica Neue"/>
                <a:sym typeface="Helvetica Neue"/>
              </a:defRPr>
            </a:pPr>
            <a:r>
              <a:t>FBH・CH・TOFのヒットパターン</a:t>
            </a:r>
          </a:p>
          <a:p>
            <a:pPr algn="l">
              <a:defRPr sz="2400">
                <a:latin typeface="Helvetica Neue"/>
                <a:ea typeface="Helvetica Neue"/>
                <a:cs typeface="Helvetica Neue"/>
                <a:sym typeface="Helvetica Neue"/>
              </a:defRPr>
            </a:pPr>
            <a:r>
              <a:t>MsT (Mass Trigger)</a:t>
            </a:r>
          </a:p>
          <a:p>
            <a:pPr lvl="1" algn="l">
              <a:defRPr sz="2400">
                <a:latin typeface="Helvetica Neue"/>
                <a:ea typeface="Helvetica Neue"/>
                <a:cs typeface="Helvetica Neue"/>
                <a:sym typeface="Helvetica Neue"/>
              </a:defRPr>
            </a:pPr>
            <a:r>
              <a:t>CH・TOFのヒットパターンと飛行時間</a:t>
            </a:r>
          </a:p>
        </p:txBody>
      </p:sp>
      <p:sp>
        <p:nvSpPr>
          <p:cNvPr id="752" name="Shape 752"/>
          <p:cNvSpPr/>
          <p:nvPr/>
        </p:nvSpPr>
        <p:spPr>
          <a:xfrm>
            <a:off x="1329791" y="8618677"/>
            <a:ext cx="10345218"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latin typeface="Helvetica Neue"/>
                <a:ea typeface="Helvetica Neue"/>
                <a:cs typeface="Helvetica Neue"/>
                <a:sym typeface="Helvetica Neue"/>
              </a:defRPr>
            </a:lvl1pPr>
          </a:lstStyle>
          <a:p>
            <a:r>
              <a:t>3DMTとMsTを導入することでトリガーレートを&lt;1000/spillに抑えられる。</a:t>
            </a:r>
          </a:p>
        </p:txBody>
      </p:sp>
    </p:spTree>
  </p:cSld>
  <p:clrMapOvr>
    <a:masterClrMapping/>
  </p:clrMapOvr>
  <p:transition xmlns:p14="http://schemas.microsoft.com/office/powerpoint/2010/mai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Shape 202"/>
          <p:cNvSpPr>
            <a:spLocks noGrp="1"/>
          </p:cNvSpPr>
          <p:nvPr>
            <p:ph type="title"/>
          </p:nvPr>
        </p:nvSpPr>
        <p:spPr>
          <a:prstGeom prst="rect">
            <a:avLst/>
          </a:prstGeom>
        </p:spPr>
        <p:txBody>
          <a:bodyPr/>
          <a:lstStyle/>
          <a:p>
            <a:r>
              <a:t>J-PARC E07 実験</a:t>
            </a:r>
          </a:p>
        </p:txBody>
      </p:sp>
      <p:sp>
        <p:nvSpPr>
          <p:cNvPr id="203" name="Shape 203"/>
          <p:cNvSpPr/>
          <p:nvPr/>
        </p:nvSpPr>
        <p:spPr>
          <a:xfrm>
            <a:off x="240311" y="1700724"/>
            <a:ext cx="5365558" cy="668235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20842" indent="-320842" algn="l">
              <a:lnSpc>
                <a:spcPct val="90000"/>
              </a:lnSpc>
              <a:buSzPct val="45000"/>
              <a:buBlip>
                <a:blip r:embed="rId2"/>
              </a:buBlip>
              <a:defRPr sz="2400" b="1">
                <a:solidFill>
                  <a:srgbClr val="000000"/>
                </a:solidFill>
                <a:effectLst>
                  <a:outerShdw blurRad="25400" dist="12700" rotWithShape="0">
                    <a:srgbClr val="FFFFFF">
                      <a:alpha val="45000"/>
                    </a:srgbClr>
                  </a:outerShdw>
                </a:effectLst>
                <a:latin typeface="Helvetica Neue"/>
                <a:ea typeface="Helvetica Neue"/>
                <a:cs typeface="Helvetica Neue"/>
                <a:sym typeface="Helvetica Neue"/>
              </a:defRPr>
            </a:pPr>
            <a:r>
              <a:t>ダブルハイパー核探索実験</a:t>
            </a:r>
          </a:p>
          <a:p>
            <a:pPr marL="762000" lvl="1" indent="-304800" algn="l">
              <a:lnSpc>
                <a:spcPct val="90000"/>
              </a:lnSpc>
              <a:buClr>
                <a:srgbClr val="5C86B9"/>
              </a:buClr>
              <a:buSzPct val="75000"/>
              <a:buFont typeface="Helvetica Neue"/>
              <a:buChar char="-"/>
              <a:defRPr sz="2400">
                <a:solidFill>
                  <a:srgbClr val="000000"/>
                </a:solidFill>
                <a:effectLst>
                  <a:outerShdw blurRad="25400" dist="12700" rotWithShape="0">
                    <a:srgbClr val="FFFFFF">
                      <a:alpha val="45000"/>
                    </a:srgbClr>
                  </a:outerShdw>
                </a:effectLst>
                <a:latin typeface="Helvetica Neue"/>
                <a:ea typeface="Helvetica Neue"/>
                <a:cs typeface="Helvetica Neue"/>
                <a:sym typeface="Helvetica Neue"/>
              </a:defRPr>
            </a:pPr>
            <a:r>
              <a:t>ハイブリッドエマルション法</a:t>
            </a:r>
          </a:p>
          <a:p>
            <a:pPr marL="304800" indent="-304800" algn="l">
              <a:lnSpc>
                <a:spcPct val="90000"/>
              </a:lnSpc>
              <a:buClr>
                <a:srgbClr val="5C86B9"/>
              </a:buClr>
              <a:buSzPct val="75000"/>
              <a:buFont typeface="Helvetica Neue"/>
              <a:buChar char="✤"/>
              <a:defRPr sz="2400">
                <a:solidFill>
                  <a:srgbClr val="000000"/>
                </a:solidFill>
                <a:effectLst>
                  <a:outerShdw blurRad="25400" dist="12700" rotWithShape="0">
                    <a:srgbClr val="FFFFFF">
                      <a:alpha val="45000"/>
                    </a:srgbClr>
                  </a:outerShdw>
                </a:effectLst>
                <a:latin typeface="Helvetica Neue"/>
                <a:ea typeface="Helvetica Neue"/>
                <a:cs typeface="Helvetica Neue"/>
                <a:sym typeface="Helvetica Neue"/>
              </a:defRPr>
            </a:pPr>
            <a:endParaRPr/>
          </a:p>
          <a:p>
            <a:pPr marL="320842" indent="-320842" algn="l">
              <a:lnSpc>
                <a:spcPct val="90000"/>
              </a:lnSpc>
              <a:buSzPct val="45000"/>
              <a:buBlip>
                <a:blip r:embed="rId2"/>
              </a:buBlip>
              <a:defRPr sz="2400" b="1">
                <a:solidFill>
                  <a:srgbClr val="000000"/>
                </a:solidFill>
                <a:effectLst>
                  <a:outerShdw blurRad="25400" dist="12700" rotWithShape="0">
                    <a:srgbClr val="FFFFFF">
                      <a:alpha val="45000"/>
                    </a:srgbClr>
                  </a:outerShdw>
                </a:effectLst>
                <a:latin typeface="Helvetica Neue"/>
                <a:ea typeface="Helvetica Neue"/>
                <a:cs typeface="Helvetica Neue"/>
                <a:sym typeface="Helvetica Neue"/>
              </a:defRPr>
            </a:pPr>
            <a:r>
              <a:t>E373実験の10倍の統計 (10</a:t>
            </a:r>
            <a:r>
              <a:rPr baseline="31999"/>
              <a:t>4</a:t>
            </a:r>
            <a:r>
              <a:t> </a:t>
            </a:r>
            <a:r>
              <a:rPr b="0">
                <a:latin typeface="Symbol"/>
                <a:ea typeface="Symbol"/>
                <a:cs typeface="Symbol"/>
                <a:sym typeface="Symbol"/>
              </a:rPr>
              <a:t>Ξ</a:t>
            </a:r>
            <a:r>
              <a:rPr baseline="31999"/>
              <a:t>-</a:t>
            </a:r>
            <a:r>
              <a:t>stop)</a:t>
            </a:r>
          </a:p>
          <a:p>
            <a:pPr marL="762000" lvl="1" indent="-304800" algn="l">
              <a:lnSpc>
                <a:spcPct val="90000"/>
              </a:lnSpc>
              <a:buClr>
                <a:srgbClr val="5C86B9"/>
              </a:buClr>
              <a:buSzPct val="75000"/>
              <a:buFont typeface="Helvetica Neue"/>
              <a:buChar char="-"/>
              <a:defRPr sz="2400">
                <a:solidFill>
                  <a:srgbClr val="000000"/>
                </a:solidFill>
                <a:effectLst>
                  <a:outerShdw blurRad="25400" dist="12700" rotWithShape="0">
                    <a:srgbClr val="FFFFFF">
                      <a:alpha val="45000"/>
                    </a:srgbClr>
                  </a:outerShdw>
                </a:effectLst>
                <a:latin typeface="Helvetica Neue"/>
                <a:ea typeface="Helvetica Neue"/>
                <a:cs typeface="Helvetica Neue"/>
                <a:sym typeface="Helvetica Neue"/>
              </a:defRPr>
            </a:pPr>
            <a:r>
              <a:t>エマルション量 (x2), K</a:t>
            </a:r>
            <a:r>
              <a:rPr baseline="31999"/>
              <a:t>-</a:t>
            </a:r>
            <a:r>
              <a:t>純度 (x4),アクセプタンス(x1.4)</a:t>
            </a:r>
          </a:p>
          <a:p>
            <a:pPr marL="762000" lvl="1" indent="-304800" algn="l">
              <a:lnSpc>
                <a:spcPct val="90000"/>
              </a:lnSpc>
              <a:buClr>
                <a:srgbClr val="5C86B9"/>
              </a:buClr>
              <a:buSzPct val="75000"/>
              <a:buFont typeface="Helvetica Neue"/>
              <a:buChar char="-"/>
              <a:defRPr sz="2400">
                <a:solidFill>
                  <a:srgbClr val="000000"/>
                </a:solidFill>
                <a:effectLst>
                  <a:outerShdw blurRad="25400" dist="12700" rotWithShape="0">
                    <a:srgbClr val="FFFFFF">
                      <a:alpha val="45000"/>
                    </a:srgbClr>
                  </a:outerShdw>
                </a:effectLst>
                <a:latin typeface="Helvetica Neue"/>
                <a:ea typeface="Helvetica Neue"/>
                <a:cs typeface="Helvetica Neue"/>
                <a:sym typeface="Helvetica Neue"/>
              </a:defRPr>
            </a:pPr>
            <a:r>
              <a:t>100 個のダブルハイパー核</a:t>
            </a:r>
          </a:p>
          <a:p>
            <a:pPr marL="762000" lvl="1" indent="-304800" algn="l">
              <a:lnSpc>
                <a:spcPct val="90000"/>
              </a:lnSpc>
              <a:buClr>
                <a:srgbClr val="5C86B9"/>
              </a:buClr>
              <a:buSzPct val="75000"/>
              <a:buFont typeface="Helvetica Neue"/>
              <a:buChar char="-"/>
              <a:defRPr sz="2400">
                <a:solidFill>
                  <a:srgbClr val="000000"/>
                </a:solidFill>
                <a:effectLst>
                  <a:outerShdw blurRad="25400" dist="12700" rotWithShape="0">
                    <a:srgbClr val="FFFFFF">
                      <a:alpha val="45000"/>
                    </a:srgbClr>
                  </a:outerShdw>
                </a:effectLst>
                <a:latin typeface="Helvetica Neue"/>
                <a:ea typeface="Helvetica Neue"/>
                <a:cs typeface="Helvetica Neue"/>
                <a:sym typeface="Helvetica Neue"/>
              </a:defRPr>
            </a:pPr>
            <a:r>
              <a:t>10 個の核種を同定</a:t>
            </a:r>
          </a:p>
          <a:p>
            <a:pPr marL="762000" lvl="1" indent="-304800" algn="l">
              <a:lnSpc>
                <a:spcPct val="90000"/>
              </a:lnSpc>
              <a:buClr>
                <a:srgbClr val="5C86B9"/>
              </a:buClr>
              <a:buSzPct val="75000"/>
              <a:buFont typeface="Helvetica Neue"/>
              <a:buChar char="-"/>
              <a:defRPr sz="2400">
                <a:solidFill>
                  <a:srgbClr val="000000"/>
                </a:solidFill>
                <a:effectLst>
                  <a:outerShdw blurRad="25400" dist="12700" rotWithShape="0">
                    <a:srgbClr val="FFFFFF">
                      <a:alpha val="45000"/>
                    </a:srgbClr>
                  </a:outerShdw>
                </a:effectLst>
                <a:latin typeface="Helvetica Neue"/>
                <a:ea typeface="Helvetica Neue"/>
                <a:cs typeface="Helvetica Neue"/>
                <a:sym typeface="Helvetica Neue"/>
              </a:defRPr>
            </a:pPr>
            <a:r>
              <a:t>ΔB</a:t>
            </a:r>
            <a:r>
              <a:rPr baseline="-5999"/>
              <a:t>ΛΛ</a:t>
            </a:r>
            <a:r>
              <a:t>のA依存性を確かめる</a:t>
            </a:r>
          </a:p>
          <a:p>
            <a:pPr marL="304800" indent="-304800" algn="l">
              <a:lnSpc>
                <a:spcPct val="90000"/>
              </a:lnSpc>
              <a:buClr>
                <a:srgbClr val="5C86B9"/>
              </a:buClr>
              <a:buSzPct val="75000"/>
              <a:buFont typeface="Helvetica Neue"/>
              <a:buChar char="✤"/>
              <a:defRPr sz="2400">
                <a:solidFill>
                  <a:srgbClr val="000000"/>
                </a:solidFill>
                <a:effectLst>
                  <a:outerShdw blurRad="25400" dist="12700" rotWithShape="0">
                    <a:srgbClr val="FFFFFF">
                      <a:alpha val="45000"/>
                    </a:srgbClr>
                  </a:outerShdw>
                </a:effectLst>
                <a:latin typeface="Helvetica Neue"/>
                <a:ea typeface="Helvetica Neue"/>
                <a:cs typeface="Helvetica Neue"/>
                <a:sym typeface="Helvetica Neue"/>
              </a:defRPr>
            </a:pPr>
            <a:endParaRPr/>
          </a:p>
          <a:p>
            <a:pPr marL="320842" indent="-320842" algn="l">
              <a:lnSpc>
                <a:spcPct val="90000"/>
              </a:lnSpc>
              <a:buSzPct val="45000"/>
              <a:buBlip>
                <a:blip r:embed="rId2"/>
              </a:buBlip>
              <a:defRPr sz="2400" b="1">
                <a:solidFill>
                  <a:srgbClr val="000000"/>
                </a:solidFill>
                <a:effectLst>
                  <a:outerShdw blurRad="25400" dist="12700" rotWithShape="0">
                    <a:srgbClr val="FFFFFF">
                      <a:alpha val="45000"/>
                    </a:srgbClr>
                  </a:outerShdw>
                </a:effectLst>
                <a:latin typeface="Helvetica Neue"/>
                <a:ea typeface="Helvetica Neue"/>
                <a:cs typeface="Helvetica Neue"/>
                <a:sym typeface="Helvetica Neue"/>
              </a:defRPr>
            </a:pPr>
            <a:r>
              <a:t>Ξ</a:t>
            </a:r>
            <a:r>
              <a:rPr baseline="31999"/>
              <a:t>-</a:t>
            </a:r>
            <a:r>
              <a:t> 原子のX線をGe検出器群で測定</a:t>
            </a:r>
          </a:p>
          <a:p>
            <a:pPr marL="762000" lvl="1" indent="-304800" algn="l">
              <a:lnSpc>
                <a:spcPct val="90000"/>
              </a:lnSpc>
              <a:buClr>
                <a:srgbClr val="5C86B9"/>
              </a:buClr>
              <a:buSzPct val="75000"/>
              <a:buFont typeface="Helvetica Neue"/>
              <a:buChar char="-"/>
              <a:defRPr sz="2400">
                <a:solidFill>
                  <a:srgbClr val="000000"/>
                </a:solidFill>
                <a:effectLst>
                  <a:outerShdw blurRad="25400" dist="12700" rotWithShape="0">
                    <a:srgbClr val="FFFFFF">
                      <a:alpha val="45000"/>
                    </a:srgbClr>
                  </a:outerShdw>
                </a:effectLst>
                <a:latin typeface="Helvetica Neue"/>
                <a:ea typeface="Helvetica Neue"/>
                <a:cs typeface="Helvetica Neue"/>
                <a:sym typeface="Helvetica Neue"/>
              </a:defRPr>
            </a:pPr>
            <a:r>
              <a:rPr>
                <a:latin typeface="Symbol"/>
                <a:ea typeface="Symbol"/>
                <a:cs typeface="Symbol"/>
                <a:sym typeface="Symbol"/>
              </a:rPr>
              <a:t>Ξ</a:t>
            </a:r>
            <a:r>
              <a:rPr baseline="31999"/>
              <a:t>-</a:t>
            </a:r>
            <a:r>
              <a:t>が静止したことをエマルション解析でタグすることで、     バックグランドを抑制</a:t>
            </a:r>
          </a:p>
          <a:p>
            <a:pPr marL="762000" lvl="1" indent="-304800" algn="l">
              <a:lnSpc>
                <a:spcPct val="90000"/>
              </a:lnSpc>
              <a:buClr>
                <a:srgbClr val="5C86B9"/>
              </a:buClr>
              <a:buSzPct val="75000"/>
              <a:buFont typeface="Helvetica Neue"/>
              <a:buChar char="-"/>
              <a:defRPr sz="2400">
                <a:solidFill>
                  <a:srgbClr val="000000"/>
                </a:solidFill>
                <a:effectLst>
                  <a:outerShdw blurRad="25400" dist="12700" rotWithShape="0">
                    <a:srgbClr val="FFFFFF">
                      <a:alpha val="45000"/>
                    </a:srgbClr>
                  </a:outerShdw>
                </a:effectLst>
                <a:latin typeface="Helvetica Neue"/>
                <a:ea typeface="Helvetica Neue"/>
                <a:cs typeface="Helvetica Neue"/>
                <a:sym typeface="Helvetica Neue"/>
              </a:defRPr>
            </a:pPr>
            <a:r>
              <a:t>世界初の測定</a:t>
            </a:r>
          </a:p>
        </p:txBody>
      </p:sp>
      <p:grpSp>
        <p:nvGrpSpPr>
          <p:cNvPr id="209" name="Group 209"/>
          <p:cNvGrpSpPr/>
          <p:nvPr/>
        </p:nvGrpSpPr>
        <p:grpSpPr>
          <a:xfrm>
            <a:off x="6695464" y="5916341"/>
            <a:ext cx="5144777" cy="3250044"/>
            <a:chOff x="0" y="0"/>
            <a:chExt cx="5144775" cy="3250042"/>
          </a:xfrm>
        </p:grpSpPr>
        <p:grpSp>
          <p:nvGrpSpPr>
            <p:cNvPr id="207" name="Group 207"/>
            <p:cNvGrpSpPr/>
            <p:nvPr/>
          </p:nvGrpSpPr>
          <p:grpSpPr>
            <a:xfrm>
              <a:off x="0" y="0"/>
              <a:ext cx="4798892" cy="3250043"/>
              <a:chOff x="0" y="0"/>
              <a:chExt cx="4798891" cy="3250042"/>
            </a:xfrm>
          </p:grpSpPr>
          <p:pic>
            <p:nvPicPr>
              <p:cNvPr id="204" name="run_jam_029_stop_ratio_2b.png"/>
              <p:cNvPicPr>
                <a:picLocks noChangeAspect="1"/>
              </p:cNvPicPr>
              <p:nvPr/>
            </p:nvPicPr>
            <p:blipFill>
              <a:blip r:embed="rId3">
                <a:extLst/>
              </a:blip>
              <a:stretch>
                <a:fillRect/>
              </a:stretch>
            </p:blipFill>
            <p:spPr>
              <a:xfrm>
                <a:off x="0" y="0"/>
                <a:ext cx="4798892" cy="3250043"/>
              </a:xfrm>
              <a:prstGeom prst="rect">
                <a:avLst/>
              </a:prstGeom>
              <a:ln w="12700" cap="flat">
                <a:noFill/>
                <a:miter lim="400000"/>
              </a:ln>
              <a:effectLst/>
            </p:spPr>
          </p:pic>
          <p:pic>
            <p:nvPicPr>
              <p:cNvPr id="205" name="run_jam_029_stop_ratio_2b.pdf"/>
              <p:cNvPicPr>
                <a:picLocks noChangeAspect="1"/>
              </p:cNvPicPr>
              <p:nvPr/>
            </p:nvPicPr>
            <p:blipFill>
              <a:blip r:embed="rId3">
                <a:extLst/>
              </a:blip>
              <a:srcRect l="58465" t="46468" b="40539"/>
              <a:stretch>
                <a:fillRect/>
              </a:stretch>
            </p:blipFill>
            <p:spPr>
              <a:xfrm>
                <a:off x="2805675" y="905913"/>
                <a:ext cx="1993217" cy="422243"/>
              </a:xfrm>
              <a:prstGeom prst="rect">
                <a:avLst/>
              </a:prstGeom>
              <a:ln w="12700" cap="flat">
                <a:noFill/>
                <a:miter lim="400000"/>
              </a:ln>
              <a:effectLst/>
            </p:spPr>
          </p:pic>
          <p:pic>
            <p:nvPicPr>
              <p:cNvPr id="206" name="run_jam_029_stop_ratio_2b.pdf"/>
              <p:cNvPicPr>
                <a:picLocks noChangeAspect="1"/>
              </p:cNvPicPr>
              <p:nvPr/>
            </p:nvPicPr>
            <p:blipFill>
              <a:blip r:embed="rId3">
                <a:extLst/>
              </a:blip>
              <a:srcRect l="64460" t="46468" r="13400" b="40539"/>
              <a:stretch>
                <a:fillRect/>
              </a:stretch>
            </p:blipFill>
            <p:spPr>
              <a:xfrm>
                <a:off x="2582232" y="905913"/>
                <a:ext cx="1062411" cy="422243"/>
              </a:xfrm>
              <a:prstGeom prst="rect">
                <a:avLst/>
              </a:prstGeom>
              <a:ln w="12700" cap="flat">
                <a:noFill/>
                <a:miter lim="400000"/>
              </a:ln>
              <a:effectLst/>
            </p:spPr>
          </p:pic>
        </p:grpSp>
        <p:sp>
          <p:nvSpPr>
            <p:cNvPr id="208" name="Shape 208"/>
            <p:cNvSpPr/>
            <p:nvPr/>
          </p:nvSpPr>
          <p:spPr>
            <a:xfrm>
              <a:off x="2855476" y="1041607"/>
              <a:ext cx="2289300" cy="805065"/>
            </a:xfrm>
            <a:prstGeom prst="rect">
              <a:avLst/>
            </a:prstGeom>
            <a:solidFill>
              <a:srgbClr val="FFFFFF"/>
            </a:solidFill>
            <a:ln w="127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lgn="l">
                <a:defRPr sz="1800">
                  <a:solidFill>
                    <a:srgbClr val="0F2799"/>
                  </a:solidFill>
                  <a:latin typeface="Helvetica Neue Light"/>
                  <a:ea typeface="Helvetica Neue Light"/>
                  <a:cs typeface="Helvetica Neue Light"/>
                  <a:sym typeface="Helvetica Neue Light"/>
                </a:defRPr>
              </a:pPr>
              <a:r>
                <a:t>- tagged </a:t>
              </a:r>
              <a:r>
                <a:rPr>
                  <a:latin typeface="Symbol"/>
                  <a:ea typeface="Symbol"/>
                  <a:cs typeface="Symbol"/>
                  <a:sym typeface="Symbol"/>
                </a:rPr>
                <a:t>Ξ</a:t>
              </a:r>
              <a:r>
                <a:rPr baseline="31999"/>
                <a:t>-</a:t>
              </a:r>
            </a:p>
            <a:p>
              <a:pPr algn="l">
                <a:defRPr sz="1800">
                  <a:solidFill>
                    <a:srgbClr val="EA402C"/>
                  </a:solidFill>
                  <a:latin typeface="Helvetica Neue Light"/>
                  <a:ea typeface="Helvetica Neue Light"/>
                  <a:cs typeface="Helvetica Neue Light"/>
                  <a:sym typeface="Helvetica Neue Light"/>
                </a:defRPr>
              </a:pPr>
              <a:r>
                <a:t>- </a:t>
              </a:r>
              <a:r>
                <a:rPr>
                  <a:latin typeface="Symbol"/>
                  <a:ea typeface="Symbol"/>
                  <a:cs typeface="Symbol"/>
                  <a:sym typeface="Symbol"/>
                </a:rPr>
                <a:t>Ξ</a:t>
              </a:r>
              <a:r>
                <a:rPr baseline="31999">
                  <a:latin typeface="Helvetica Neue"/>
                  <a:ea typeface="Helvetica Neue"/>
                  <a:cs typeface="Helvetica Neue"/>
                  <a:sym typeface="Helvetica Neue"/>
                </a:rPr>
                <a:t>-</a:t>
              </a:r>
              <a:r>
                <a:rPr baseline="-5999"/>
                <a:t> </a:t>
              </a:r>
              <a:r>
                <a:t>stop in emulsion</a:t>
              </a:r>
            </a:p>
          </p:txBody>
        </p:sp>
      </p:grpSp>
      <p:sp>
        <p:nvSpPr>
          <p:cNvPr id="210" name="Shape 210"/>
          <p:cNvSpPr/>
          <p:nvPr/>
        </p:nvSpPr>
        <p:spPr>
          <a:xfrm>
            <a:off x="6063285" y="9198996"/>
            <a:ext cx="6409134" cy="43425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100">
                <a:solidFill>
                  <a:srgbClr val="000000"/>
                </a:solidFill>
                <a:latin typeface="Helvetica Neue Light"/>
                <a:ea typeface="Helvetica Neue Light"/>
                <a:cs typeface="Helvetica Neue Light"/>
                <a:sym typeface="Helvetica Neue Light"/>
              </a:defRPr>
            </a:pPr>
            <a:r>
              <a:t>検出する</a:t>
            </a:r>
            <a:r>
              <a:rPr>
                <a:latin typeface="Symbol"/>
                <a:ea typeface="Symbol"/>
                <a:cs typeface="Symbol"/>
                <a:sym typeface="Symbol"/>
              </a:rPr>
              <a:t>Ξ</a:t>
            </a:r>
            <a:r>
              <a:rPr baseline="31999"/>
              <a:t>-</a:t>
            </a:r>
            <a:r>
              <a:t>のうち約2%がエマルション中で静止する</a:t>
            </a:r>
          </a:p>
        </p:txBody>
      </p:sp>
      <p:sp>
        <p:nvSpPr>
          <p:cNvPr id="211" name="Shape 211"/>
          <p:cNvSpPr/>
          <p:nvPr/>
        </p:nvSpPr>
        <p:spPr>
          <a:xfrm>
            <a:off x="5633203" y="6164219"/>
            <a:ext cx="2640050" cy="902770"/>
          </a:xfrm>
          <a:prstGeom prst="rect">
            <a:avLst/>
          </a:pr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100">
                <a:solidFill>
                  <a:srgbClr val="000000"/>
                </a:solidFill>
                <a:latin typeface="Helvetica Neue Light"/>
                <a:ea typeface="Helvetica Neue Light"/>
                <a:cs typeface="Helvetica Neue Light"/>
                <a:sym typeface="Helvetica Neue Light"/>
              </a:defRPr>
            </a:pPr>
            <a:r>
              <a:rPr>
                <a:latin typeface="Symbol"/>
                <a:ea typeface="Symbol"/>
                <a:cs typeface="Symbol"/>
                <a:sym typeface="Symbol"/>
              </a:rPr>
              <a:t>Ξ</a:t>
            </a:r>
            <a:r>
              <a:rPr baseline="31999"/>
              <a:t>-</a:t>
            </a:r>
            <a:r>
              <a:t>の運動量分布</a:t>
            </a:r>
          </a:p>
          <a:p>
            <a:pPr>
              <a:defRPr sz="2100">
                <a:solidFill>
                  <a:srgbClr val="000000"/>
                </a:solidFill>
                <a:latin typeface="Helvetica Neue Light"/>
                <a:ea typeface="Helvetica Neue Light"/>
                <a:cs typeface="Helvetica Neue Light"/>
                <a:sym typeface="Helvetica Neue Light"/>
              </a:defRPr>
            </a:pPr>
            <a:r>
              <a:t>(シミュレーション)</a:t>
            </a:r>
          </a:p>
        </p:txBody>
      </p:sp>
      <p:grpSp>
        <p:nvGrpSpPr>
          <p:cNvPr id="229" name="Group 229"/>
          <p:cNvGrpSpPr/>
          <p:nvPr/>
        </p:nvGrpSpPr>
        <p:grpSpPr>
          <a:xfrm>
            <a:off x="6823128" y="2295432"/>
            <a:ext cx="4889449" cy="2331763"/>
            <a:chOff x="20355" y="-131627"/>
            <a:chExt cx="4889447" cy="2331762"/>
          </a:xfrm>
        </p:grpSpPr>
        <p:sp>
          <p:nvSpPr>
            <p:cNvPr id="212" name="Shape 212"/>
            <p:cNvSpPr/>
            <p:nvPr/>
          </p:nvSpPr>
          <p:spPr>
            <a:xfrm>
              <a:off x="3757702" y="384387"/>
              <a:ext cx="100414" cy="1299732"/>
            </a:xfrm>
            <a:prstGeom prst="rect">
              <a:avLst/>
            </a:prstGeom>
            <a:solidFill>
              <a:srgbClr val="FF6600"/>
            </a:solidFill>
            <a:ln w="12700" cap="flat">
              <a:noFill/>
              <a:miter lim="400000"/>
            </a:ln>
            <a:effectLst>
              <a:outerShdw blurRad="50800" dist="25400" dir="5400000" rotWithShape="0">
                <a:srgbClr val="000000">
                  <a:alpha val="35000"/>
                </a:srgbClr>
              </a:outerShdw>
            </a:effectLst>
          </p:spPr>
          <p:txBody>
            <a:bodyPr wrap="square" lIns="50800" tIns="50800" rIns="50800" bIns="50800" numCol="1" anchor="ctr">
              <a:noAutofit/>
            </a:bodyPr>
            <a:lstStyle/>
            <a:p>
              <a:pPr>
                <a:defRPr>
                  <a:solidFill>
                    <a:srgbClr val="FFFFFF"/>
                  </a:solidFill>
                  <a:latin typeface="Arial"/>
                  <a:ea typeface="Arial"/>
                  <a:cs typeface="Arial"/>
                  <a:sym typeface="Arial"/>
                </a:defRPr>
              </a:pPr>
              <a:endParaRPr/>
            </a:p>
          </p:txBody>
        </p:sp>
        <p:sp>
          <p:nvSpPr>
            <p:cNvPr id="213" name="Shape 213"/>
            <p:cNvSpPr/>
            <p:nvPr/>
          </p:nvSpPr>
          <p:spPr>
            <a:xfrm>
              <a:off x="4078689" y="384387"/>
              <a:ext cx="100414" cy="1299732"/>
            </a:xfrm>
            <a:prstGeom prst="rect">
              <a:avLst/>
            </a:prstGeom>
            <a:solidFill>
              <a:srgbClr val="FF6600"/>
            </a:solidFill>
            <a:ln w="12700" cap="flat">
              <a:noFill/>
              <a:miter lim="400000"/>
            </a:ln>
            <a:effectLst>
              <a:outerShdw blurRad="50800" dist="25400" dir="5400000" rotWithShape="0">
                <a:srgbClr val="000000">
                  <a:alpha val="35000"/>
                </a:srgbClr>
              </a:outerShdw>
            </a:effectLst>
          </p:spPr>
          <p:txBody>
            <a:bodyPr wrap="square" lIns="50800" tIns="50800" rIns="50800" bIns="50800" numCol="1" anchor="ctr">
              <a:noAutofit/>
            </a:bodyPr>
            <a:lstStyle/>
            <a:p>
              <a:pPr>
                <a:defRPr>
                  <a:solidFill>
                    <a:srgbClr val="FFFFFF"/>
                  </a:solidFill>
                  <a:latin typeface="Arial"/>
                  <a:ea typeface="Arial"/>
                  <a:cs typeface="Arial"/>
                  <a:sym typeface="Arial"/>
                </a:defRPr>
              </a:pPr>
              <a:endParaRPr/>
            </a:p>
          </p:txBody>
        </p:sp>
        <p:grpSp>
          <p:nvGrpSpPr>
            <p:cNvPr id="228" name="Group 228"/>
            <p:cNvGrpSpPr/>
            <p:nvPr/>
          </p:nvGrpSpPr>
          <p:grpSpPr>
            <a:xfrm>
              <a:off x="20355" y="-131628"/>
              <a:ext cx="4889449" cy="2331763"/>
              <a:chOff x="-39103" y="-134827"/>
              <a:chExt cx="4889447" cy="2331762"/>
            </a:xfrm>
          </p:grpSpPr>
          <p:sp>
            <p:nvSpPr>
              <p:cNvPr id="214" name="Shape 214"/>
              <p:cNvSpPr/>
              <p:nvPr/>
            </p:nvSpPr>
            <p:spPr>
              <a:xfrm>
                <a:off x="1460905" y="381878"/>
                <a:ext cx="100414" cy="1299732"/>
              </a:xfrm>
              <a:prstGeom prst="rect">
                <a:avLst/>
              </a:prstGeom>
              <a:solidFill>
                <a:srgbClr val="FF6600"/>
              </a:solidFill>
              <a:ln w="12700" cap="flat">
                <a:noFill/>
                <a:miter lim="400000"/>
              </a:ln>
              <a:effectLst>
                <a:outerShdw blurRad="50800" dist="25400" dir="5400000" rotWithShape="0">
                  <a:srgbClr val="000000">
                    <a:alpha val="35000"/>
                  </a:srgbClr>
                </a:outerShdw>
              </a:effectLst>
            </p:spPr>
            <p:txBody>
              <a:bodyPr wrap="square" lIns="50800" tIns="50800" rIns="50800" bIns="50800" numCol="1" anchor="ctr">
                <a:noAutofit/>
              </a:bodyPr>
              <a:lstStyle/>
              <a:p>
                <a:pPr>
                  <a:defRPr>
                    <a:solidFill>
                      <a:srgbClr val="FFFFFF"/>
                    </a:solidFill>
                    <a:latin typeface="Arial"/>
                    <a:ea typeface="Arial"/>
                    <a:cs typeface="Arial"/>
                    <a:sym typeface="Arial"/>
                  </a:defRPr>
                </a:pPr>
                <a:endParaRPr/>
              </a:p>
            </p:txBody>
          </p:sp>
          <p:sp>
            <p:nvSpPr>
              <p:cNvPr id="215" name="Shape 215"/>
              <p:cNvSpPr/>
              <p:nvPr/>
            </p:nvSpPr>
            <p:spPr>
              <a:xfrm>
                <a:off x="1781892" y="381878"/>
                <a:ext cx="100415" cy="1299732"/>
              </a:xfrm>
              <a:prstGeom prst="rect">
                <a:avLst/>
              </a:prstGeom>
              <a:solidFill>
                <a:srgbClr val="FF6600"/>
              </a:solidFill>
              <a:ln w="12700" cap="flat">
                <a:noFill/>
                <a:miter lim="400000"/>
              </a:ln>
              <a:effectLst>
                <a:outerShdw blurRad="50800" dist="25400" dir="5400000" rotWithShape="0">
                  <a:srgbClr val="000000">
                    <a:alpha val="35000"/>
                  </a:srgbClr>
                </a:outerShdw>
              </a:effectLst>
            </p:spPr>
            <p:txBody>
              <a:bodyPr wrap="square" lIns="50800" tIns="50800" rIns="50800" bIns="50800" numCol="1" anchor="ctr">
                <a:noAutofit/>
              </a:bodyPr>
              <a:lstStyle/>
              <a:p>
                <a:pPr>
                  <a:defRPr>
                    <a:solidFill>
                      <a:srgbClr val="FFFFFF"/>
                    </a:solidFill>
                    <a:latin typeface="Arial"/>
                    <a:ea typeface="Arial"/>
                    <a:cs typeface="Arial"/>
                    <a:sym typeface="Arial"/>
                  </a:defRPr>
                </a:pPr>
                <a:endParaRPr/>
              </a:p>
            </p:txBody>
          </p:sp>
          <p:sp>
            <p:nvSpPr>
              <p:cNvPr id="216" name="Shape 216"/>
              <p:cNvSpPr/>
              <p:nvPr/>
            </p:nvSpPr>
            <p:spPr>
              <a:xfrm>
                <a:off x="2431746" y="0"/>
                <a:ext cx="930314" cy="2032363"/>
              </a:xfrm>
              <a:prstGeom prst="rect">
                <a:avLst/>
              </a:prstGeom>
              <a:solidFill>
                <a:srgbClr val="ECABE8"/>
              </a:solidFill>
              <a:ln w="12700" cap="flat">
                <a:noFill/>
                <a:miter lim="400000"/>
              </a:ln>
              <a:effectLst>
                <a:outerShdw blurRad="50800" dist="25400" dir="5400000" rotWithShape="0">
                  <a:srgbClr val="000000">
                    <a:alpha val="35000"/>
                  </a:srgbClr>
                </a:outerShdw>
              </a:effectLst>
            </p:spPr>
            <p:txBody>
              <a:bodyPr wrap="square" lIns="50800" tIns="50800" rIns="50800" bIns="50800" numCol="1" anchor="ctr">
                <a:noAutofit/>
              </a:bodyPr>
              <a:lstStyle/>
              <a:p>
                <a:pPr>
                  <a:defRPr>
                    <a:solidFill>
                      <a:srgbClr val="FFFFFF"/>
                    </a:solidFill>
                    <a:latin typeface="Arial"/>
                    <a:ea typeface="Arial"/>
                    <a:cs typeface="Arial"/>
                    <a:sym typeface="Arial"/>
                  </a:defRPr>
                </a:pPr>
                <a:endParaRPr/>
              </a:p>
            </p:txBody>
          </p:sp>
          <p:sp>
            <p:nvSpPr>
              <p:cNvPr id="217" name="Shape 217"/>
              <p:cNvSpPr/>
              <p:nvPr/>
            </p:nvSpPr>
            <p:spPr>
              <a:xfrm>
                <a:off x="698645" y="904440"/>
                <a:ext cx="243781" cy="269137"/>
              </a:xfrm>
              <a:prstGeom prst="rect">
                <a:avLst/>
              </a:prstGeom>
              <a:solidFill>
                <a:srgbClr val="808DA0"/>
              </a:solidFill>
              <a:ln w="12700" cap="flat">
                <a:noFill/>
                <a:miter lim="400000"/>
              </a:ln>
              <a:effectLst>
                <a:outerShdw blurRad="50800" dist="25400" dir="5400000" rotWithShape="0">
                  <a:srgbClr val="000000">
                    <a:alpha val="35000"/>
                  </a:srgbClr>
                </a:outerShdw>
              </a:effectLst>
            </p:spPr>
            <p:txBody>
              <a:bodyPr wrap="square" lIns="50800" tIns="50800" rIns="50800" bIns="50800" numCol="1" anchor="ctr">
                <a:noAutofit/>
              </a:bodyPr>
              <a:lstStyle/>
              <a:p>
                <a:pPr>
                  <a:defRPr>
                    <a:solidFill>
                      <a:srgbClr val="FFFFFF"/>
                    </a:solidFill>
                    <a:latin typeface="Arial"/>
                    <a:ea typeface="Arial"/>
                    <a:cs typeface="Arial"/>
                    <a:sym typeface="Arial"/>
                  </a:defRPr>
                </a:pPr>
                <a:endParaRPr/>
              </a:p>
            </p:txBody>
          </p:sp>
          <p:sp>
            <p:nvSpPr>
              <p:cNvPr id="218" name="Shape 218"/>
              <p:cNvSpPr/>
              <p:nvPr/>
            </p:nvSpPr>
            <p:spPr>
              <a:xfrm>
                <a:off x="0" y="1039008"/>
                <a:ext cx="835977" cy="1"/>
              </a:xfrm>
              <a:prstGeom prst="line">
                <a:avLst/>
              </a:prstGeom>
              <a:noFill/>
              <a:ln w="50800" cap="flat">
                <a:solidFill>
                  <a:srgbClr val="800000"/>
                </a:solidFill>
                <a:prstDash val="solid"/>
                <a:bevel/>
                <a:tailEnd type="triangle" w="med" len="med"/>
              </a:ln>
              <a:effectLst>
                <a:outerShdw blurRad="50800" dist="25400" dir="5400000" rotWithShape="0">
                  <a:srgbClr val="000000">
                    <a:alpha val="38000"/>
                  </a:srgbClr>
                </a:outerShdw>
              </a:effectLst>
            </p:spPr>
            <p:txBody>
              <a:bodyPr wrap="square" lIns="50800" tIns="50800" rIns="50800" bIns="50800" numCol="1" anchor="ctr">
                <a:noAutofit/>
              </a:bodyPr>
              <a:lstStyle/>
              <a:p>
                <a:pPr>
                  <a:defRPr>
                    <a:solidFill>
                      <a:srgbClr val="000000"/>
                    </a:solidFill>
                    <a:latin typeface="Helvetica Neue Light"/>
                    <a:ea typeface="Helvetica Neue Light"/>
                    <a:cs typeface="Helvetica Neue Light"/>
                    <a:sym typeface="Helvetica Neue Light"/>
                  </a:defRPr>
                </a:pPr>
                <a:endParaRPr/>
              </a:p>
            </p:txBody>
          </p:sp>
          <p:sp>
            <p:nvSpPr>
              <p:cNvPr id="219" name="Shape 219"/>
              <p:cNvSpPr/>
              <p:nvPr/>
            </p:nvSpPr>
            <p:spPr>
              <a:xfrm flipV="1">
                <a:off x="807424" y="780687"/>
                <a:ext cx="1074882" cy="255494"/>
              </a:xfrm>
              <a:prstGeom prst="line">
                <a:avLst/>
              </a:prstGeom>
              <a:noFill/>
              <a:ln w="50800" cap="flat">
                <a:solidFill>
                  <a:srgbClr val="008000"/>
                </a:solidFill>
                <a:prstDash val="solid"/>
                <a:bevel/>
              </a:ln>
              <a:effectLst>
                <a:outerShdw blurRad="50800" dist="25400" dir="5400000" rotWithShape="0">
                  <a:srgbClr val="000000">
                    <a:alpha val="38000"/>
                  </a:srgbClr>
                </a:outerShdw>
              </a:effectLst>
            </p:spPr>
            <p:txBody>
              <a:bodyPr wrap="square" lIns="50800" tIns="50800" rIns="50800" bIns="50800" numCol="1" anchor="ctr">
                <a:noAutofit/>
              </a:bodyPr>
              <a:lstStyle/>
              <a:p>
                <a:pPr>
                  <a:defRPr>
                    <a:solidFill>
                      <a:srgbClr val="000000"/>
                    </a:solidFill>
                    <a:latin typeface="Helvetica Neue Light"/>
                    <a:ea typeface="Helvetica Neue Light"/>
                    <a:cs typeface="Helvetica Neue Light"/>
                    <a:sym typeface="Helvetica Neue Light"/>
                  </a:defRPr>
                </a:pPr>
                <a:endParaRPr/>
              </a:p>
            </p:txBody>
          </p:sp>
          <p:sp>
            <p:nvSpPr>
              <p:cNvPr id="220" name="Shape 220"/>
              <p:cNvSpPr/>
              <p:nvPr/>
            </p:nvSpPr>
            <p:spPr>
              <a:xfrm flipV="1">
                <a:off x="1900532" y="522789"/>
                <a:ext cx="1074882" cy="255494"/>
              </a:xfrm>
              <a:prstGeom prst="line">
                <a:avLst/>
              </a:prstGeom>
              <a:noFill/>
              <a:ln w="50800" cap="flat">
                <a:solidFill>
                  <a:srgbClr val="008000"/>
                </a:solidFill>
                <a:prstDash val="sysDot"/>
                <a:bevel/>
                <a:tailEnd type="triangle" w="med" len="med"/>
              </a:ln>
              <a:effectLst>
                <a:outerShdw blurRad="50800" dist="25400" dir="5400000" rotWithShape="0">
                  <a:srgbClr val="000000">
                    <a:alpha val="38000"/>
                  </a:srgbClr>
                </a:outerShdw>
              </a:effectLst>
            </p:spPr>
            <p:txBody>
              <a:bodyPr wrap="square" lIns="50800" tIns="50800" rIns="50800" bIns="50800" numCol="1" anchor="ctr">
                <a:noAutofit/>
              </a:bodyPr>
              <a:lstStyle/>
              <a:p>
                <a:pPr>
                  <a:defRPr>
                    <a:solidFill>
                      <a:srgbClr val="000000"/>
                    </a:solidFill>
                    <a:latin typeface="Helvetica Neue Light"/>
                    <a:ea typeface="Helvetica Neue Light"/>
                    <a:cs typeface="Helvetica Neue Light"/>
                    <a:sym typeface="Helvetica Neue Light"/>
                  </a:defRPr>
                </a:pPr>
                <a:endParaRPr/>
              </a:p>
            </p:txBody>
          </p:sp>
          <p:sp>
            <p:nvSpPr>
              <p:cNvPr id="221" name="Shape 221"/>
              <p:cNvSpPr/>
              <p:nvPr/>
            </p:nvSpPr>
            <p:spPr>
              <a:xfrm>
                <a:off x="4082940" y="168238"/>
                <a:ext cx="767405" cy="53210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defRPr sz="2600">
                    <a:solidFill>
                      <a:srgbClr val="011890"/>
                    </a:solidFill>
                    <a:latin typeface="Helvetica Neue Light"/>
                    <a:ea typeface="Helvetica Neue Light"/>
                    <a:cs typeface="Helvetica Neue Light"/>
                    <a:sym typeface="Helvetica Neue Light"/>
                  </a:defRPr>
                </a:pPr>
                <a:r>
                  <a:t>K</a:t>
                </a:r>
                <a:r>
                  <a:rPr baseline="31999"/>
                  <a:t>+</a:t>
                </a:r>
              </a:p>
            </p:txBody>
          </p:sp>
          <p:sp>
            <p:nvSpPr>
              <p:cNvPr id="222" name="Shape 222"/>
              <p:cNvSpPr/>
              <p:nvPr/>
            </p:nvSpPr>
            <p:spPr>
              <a:xfrm>
                <a:off x="2474614" y="-134828"/>
                <a:ext cx="876737" cy="5725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defRPr sz="2600">
                    <a:solidFill>
                      <a:srgbClr val="008000"/>
                    </a:solidFill>
                    <a:latin typeface="Helvetica Neue Light"/>
                    <a:ea typeface="Helvetica Neue Light"/>
                    <a:cs typeface="Helvetica Neue Light"/>
                    <a:sym typeface="Helvetica Neue Light"/>
                  </a:defRPr>
                </a:pPr>
                <a:r>
                  <a:t>Ξ</a:t>
                </a:r>
                <a:r>
                  <a:rPr baseline="31999"/>
                  <a:t>-</a:t>
                </a:r>
              </a:p>
            </p:txBody>
          </p:sp>
          <p:sp>
            <p:nvSpPr>
              <p:cNvPr id="223" name="Shape 223"/>
              <p:cNvSpPr/>
              <p:nvPr/>
            </p:nvSpPr>
            <p:spPr>
              <a:xfrm>
                <a:off x="146066" y="1081675"/>
                <a:ext cx="1348940" cy="9160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000">
                    <a:solidFill>
                      <a:srgbClr val="000000"/>
                    </a:solidFill>
                    <a:latin typeface="Helvetica Neue Light"/>
                    <a:ea typeface="Helvetica Neue Light"/>
                    <a:cs typeface="Helvetica Neue Light"/>
                    <a:sym typeface="Helvetica Neue Light"/>
                  </a:defRPr>
                </a:lvl1pPr>
              </a:lstStyle>
              <a:p>
                <a:r>
                  <a:t>diamond target</a:t>
                </a:r>
              </a:p>
            </p:txBody>
          </p:sp>
          <p:sp>
            <p:nvSpPr>
              <p:cNvPr id="224" name="Shape 224"/>
              <p:cNvSpPr/>
              <p:nvPr/>
            </p:nvSpPr>
            <p:spPr>
              <a:xfrm>
                <a:off x="1267049" y="1758800"/>
                <a:ext cx="755293" cy="39429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000">
                    <a:solidFill>
                      <a:srgbClr val="FF7D37"/>
                    </a:solidFill>
                    <a:latin typeface="Helvetica Neue Light"/>
                    <a:ea typeface="Helvetica Neue Light"/>
                    <a:cs typeface="Helvetica Neue Light"/>
                    <a:sym typeface="Helvetica Neue Light"/>
                  </a:defRPr>
                </a:lvl1pPr>
              </a:lstStyle>
              <a:p>
                <a:r>
                  <a:t>SSD</a:t>
                </a:r>
              </a:p>
            </p:txBody>
          </p:sp>
          <p:sp>
            <p:nvSpPr>
              <p:cNvPr id="225" name="Shape 225"/>
              <p:cNvSpPr/>
              <p:nvPr/>
            </p:nvSpPr>
            <p:spPr>
              <a:xfrm>
                <a:off x="3404730" y="1640246"/>
                <a:ext cx="1310322" cy="55668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000">
                    <a:solidFill>
                      <a:srgbClr val="E843E6"/>
                    </a:solidFill>
                    <a:latin typeface="Helvetica Neue Light"/>
                    <a:ea typeface="Helvetica Neue Light"/>
                    <a:cs typeface="Helvetica Neue Light"/>
                    <a:sym typeface="Helvetica Neue Light"/>
                  </a:defRPr>
                </a:lvl1pPr>
              </a:lstStyle>
              <a:p>
                <a:r>
                  <a:t>Emulsion</a:t>
                </a:r>
              </a:p>
            </p:txBody>
          </p:sp>
          <p:sp>
            <p:nvSpPr>
              <p:cNvPr id="226" name="Shape 226"/>
              <p:cNvSpPr/>
              <p:nvPr/>
            </p:nvSpPr>
            <p:spPr>
              <a:xfrm>
                <a:off x="835976" y="1039008"/>
                <a:ext cx="3823090" cy="1"/>
              </a:xfrm>
              <a:prstGeom prst="line">
                <a:avLst/>
              </a:prstGeom>
              <a:noFill/>
              <a:ln w="50800" cap="flat">
                <a:solidFill>
                  <a:srgbClr val="000090"/>
                </a:solidFill>
                <a:prstDash val="solid"/>
                <a:bevel/>
                <a:tailEnd type="triangle" w="med" len="med"/>
              </a:ln>
              <a:effectLst>
                <a:outerShdw blurRad="50800" dist="25400" dir="5400000" rotWithShape="0">
                  <a:srgbClr val="000000">
                    <a:alpha val="38000"/>
                  </a:srgbClr>
                </a:outerShdw>
              </a:effectLst>
            </p:spPr>
            <p:txBody>
              <a:bodyPr wrap="square" lIns="50800" tIns="50800" rIns="50800" bIns="50800" numCol="1" anchor="ctr">
                <a:noAutofit/>
              </a:bodyPr>
              <a:lstStyle/>
              <a:p>
                <a:pPr>
                  <a:defRPr>
                    <a:solidFill>
                      <a:srgbClr val="000000"/>
                    </a:solidFill>
                    <a:latin typeface="Helvetica Neue Light"/>
                    <a:ea typeface="Helvetica Neue Light"/>
                    <a:cs typeface="Helvetica Neue Light"/>
                    <a:sym typeface="Helvetica Neue Light"/>
                  </a:defRPr>
                </a:pPr>
                <a:endParaRPr/>
              </a:p>
            </p:txBody>
          </p:sp>
          <p:sp>
            <p:nvSpPr>
              <p:cNvPr id="227" name="Shape 227"/>
              <p:cNvSpPr/>
              <p:nvPr/>
            </p:nvSpPr>
            <p:spPr>
              <a:xfrm>
                <a:off x="-39104" y="127747"/>
                <a:ext cx="875081" cy="5725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defRPr sz="2600">
                    <a:solidFill>
                      <a:srgbClr val="7F0D00"/>
                    </a:solidFill>
                    <a:latin typeface="Helvetica Neue Light"/>
                    <a:ea typeface="Helvetica Neue Light"/>
                    <a:cs typeface="Helvetica Neue Light"/>
                    <a:sym typeface="Helvetica Neue Light"/>
                  </a:defRPr>
                </a:pPr>
                <a:r>
                  <a:t>K</a:t>
                </a:r>
                <a:r>
                  <a:rPr baseline="31999"/>
                  <a:t>-</a:t>
                </a:r>
              </a:p>
            </p:txBody>
          </p:sp>
        </p:grpSp>
      </p:grpSp>
      <p:sp>
        <p:nvSpPr>
          <p:cNvPr id="230" name="Shape 230"/>
          <p:cNvSpPr/>
          <p:nvPr/>
        </p:nvSpPr>
        <p:spPr>
          <a:xfrm>
            <a:off x="7581010" y="1917713"/>
            <a:ext cx="4629716" cy="48752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a:solidFill>
                  <a:srgbClr val="000000"/>
                </a:solidFill>
                <a:latin typeface="Helvetica Neue"/>
                <a:ea typeface="Helvetica Neue"/>
                <a:cs typeface="Helvetica Neue"/>
                <a:sym typeface="Helvetica Neue"/>
              </a:defRPr>
            </a:pPr>
            <a:r>
              <a:t>エマルションへの</a:t>
            </a:r>
            <a:r>
              <a:rPr>
                <a:latin typeface="Symbol"/>
                <a:ea typeface="Symbol"/>
                <a:cs typeface="Symbol"/>
                <a:sym typeface="Symbol"/>
              </a:rPr>
              <a:t>Ξ</a:t>
            </a:r>
            <a:r>
              <a:rPr baseline="31999"/>
              <a:t>-</a:t>
            </a:r>
            <a:r>
              <a:t>の軌跡を追跡</a:t>
            </a:r>
          </a:p>
        </p:txBody>
      </p:sp>
      <p:sp>
        <p:nvSpPr>
          <p:cNvPr id="231" name="Shape 231"/>
          <p:cNvSpPr/>
          <p:nvPr/>
        </p:nvSpPr>
        <p:spPr>
          <a:xfrm>
            <a:off x="6586914" y="4265167"/>
            <a:ext cx="2466849" cy="15534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2000">
                <a:solidFill>
                  <a:srgbClr val="000000"/>
                </a:solidFill>
                <a:latin typeface="Helvetica Neue"/>
                <a:ea typeface="Helvetica Neue"/>
                <a:cs typeface="Helvetica Neue"/>
                <a:sym typeface="Helvetica Neue"/>
              </a:defRPr>
            </a:pPr>
            <a:r>
              <a:t>SSD</a:t>
            </a:r>
          </a:p>
          <a:p>
            <a:pPr algn="l">
              <a:defRPr sz="2000">
                <a:solidFill>
                  <a:srgbClr val="000000"/>
                </a:solidFill>
                <a:latin typeface="Helvetica Neue"/>
                <a:ea typeface="Helvetica Neue"/>
                <a:cs typeface="Helvetica Neue"/>
                <a:sym typeface="Helvetica Neue"/>
              </a:defRPr>
            </a:pPr>
            <a:r>
              <a:t>面数 : 4層 (XYX’Y’)</a:t>
            </a:r>
          </a:p>
          <a:p>
            <a:pPr algn="l">
              <a:defRPr sz="2000">
                <a:solidFill>
                  <a:srgbClr val="000000"/>
                </a:solidFill>
                <a:latin typeface="Helvetica Neue"/>
                <a:ea typeface="Helvetica Neue"/>
                <a:cs typeface="Helvetica Neue"/>
                <a:sym typeface="Helvetica Neue"/>
              </a:defRPr>
            </a:pPr>
            <a:r>
              <a:t>位置分解能 : 15μm</a:t>
            </a:r>
          </a:p>
          <a:p>
            <a:pPr algn="l">
              <a:defRPr sz="2000">
                <a:solidFill>
                  <a:srgbClr val="000000"/>
                </a:solidFill>
                <a:latin typeface="Helvetica Neue"/>
                <a:ea typeface="Helvetica Neue"/>
                <a:cs typeface="Helvetica Neue"/>
                <a:sym typeface="Helvetica Neue"/>
              </a:defRPr>
            </a:pPr>
            <a:r>
              <a:t>角度分解能 : 20mrad</a:t>
            </a:r>
          </a:p>
        </p:txBody>
      </p:sp>
      <p:sp>
        <p:nvSpPr>
          <p:cNvPr id="232" name="Shape 232"/>
          <p:cNvSpPr>
            <a:spLocks noGrp="1"/>
          </p:cNvSpPr>
          <p:nvPr>
            <p:ph type="sldNum" sz="quarter" idx="2"/>
          </p:nvPr>
        </p:nvSpPr>
        <p:spPr>
          <a:xfrm>
            <a:off x="12366548" y="383015"/>
            <a:ext cx="215901" cy="355601"/>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3</a:t>
            </a:fld>
            <a:endParaRPr/>
          </a:p>
        </p:txBody>
      </p:sp>
      <p:sp>
        <p:nvSpPr>
          <p:cNvPr id="233" name="Shape 233"/>
          <p:cNvSpPr/>
          <p:nvPr/>
        </p:nvSpPr>
        <p:spPr>
          <a:xfrm>
            <a:off x="6375900" y="1458300"/>
            <a:ext cx="4377183" cy="431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2600" b="1">
                <a:solidFill>
                  <a:srgbClr val="000000"/>
                </a:solidFill>
                <a:latin typeface="Helvetica Neue"/>
                <a:ea typeface="Helvetica Neue"/>
                <a:cs typeface="Helvetica Neue"/>
                <a:sym typeface="Helvetica Neue"/>
              </a:defRPr>
            </a:lvl1pPr>
          </a:lstStyle>
          <a:p>
            <a:r>
              <a:t>ハイブリッドエマルション法</a:t>
            </a:r>
          </a:p>
        </p:txBody>
      </p:sp>
    </p:spTree>
  </p:cSld>
  <p:clrMapOvr>
    <a:masterClrMapping/>
  </p:clrMapOvr>
  <p:transition xmlns:p14="http://schemas.microsoft.com/office/powerpoint/2010/mai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Shape 235"/>
          <p:cNvSpPr>
            <a:spLocks noGrp="1"/>
          </p:cNvSpPr>
          <p:nvPr>
            <p:ph type="title"/>
          </p:nvPr>
        </p:nvSpPr>
        <p:spPr>
          <a:prstGeom prst="rect">
            <a:avLst/>
          </a:prstGeom>
        </p:spPr>
        <p:txBody>
          <a:bodyPr/>
          <a:lstStyle/>
          <a:p>
            <a:r>
              <a:t>セットアップ</a:t>
            </a:r>
          </a:p>
        </p:txBody>
      </p:sp>
      <p:grpSp>
        <p:nvGrpSpPr>
          <p:cNvPr id="352" name="Group 352"/>
          <p:cNvGrpSpPr/>
          <p:nvPr/>
        </p:nvGrpSpPr>
        <p:grpSpPr>
          <a:xfrm>
            <a:off x="327919" y="2887245"/>
            <a:ext cx="12348962" cy="5504846"/>
            <a:chOff x="208095" y="158410"/>
            <a:chExt cx="12348961" cy="5504844"/>
          </a:xfrm>
        </p:grpSpPr>
        <p:sp>
          <p:nvSpPr>
            <p:cNvPr id="236" name="Shape 236"/>
            <p:cNvSpPr/>
            <p:nvPr/>
          </p:nvSpPr>
          <p:spPr>
            <a:xfrm>
              <a:off x="8780181" y="914487"/>
              <a:ext cx="992001" cy="3135003"/>
            </a:xfrm>
            <a:prstGeom prst="rect">
              <a:avLst/>
            </a:prstGeom>
            <a:noFill/>
            <a:ln w="12700" cap="flat">
              <a:solidFill>
                <a:srgbClr val="302C24"/>
              </a:solidFill>
              <a:prstDash val="solid"/>
              <a:bevel/>
            </a:ln>
            <a:effectLst/>
          </p:spPr>
          <p:txBody>
            <a:bodyPr wrap="square" lIns="50800" tIns="50800" rIns="50800" bIns="50800" numCol="1" anchor="ctr">
              <a:noAutofit/>
            </a:bodyPr>
            <a:lstStyle/>
            <a:p>
              <a:pPr>
                <a:defRPr>
                  <a:solidFill>
                    <a:srgbClr val="FFFFFF"/>
                  </a:solidFill>
                  <a:latin typeface="Helvetica Neue Light"/>
                  <a:ea typeface="Helvetica Neue Light"/>
                  <a:cs typeface="Helvetica Neue Light"/>
                  <a:sym typeface="Helvetica Neue Light"/>
                </a:defRPr>
              </a:pPr>
              <a:endParaRPr/>
            </a:p>
          </p:txBody>
        </p:sp>
        <p:sp>
          <p:nvSpPr>
            <p:cNvPr id="237" name="Shape 237"/>
            <p:cNvSpPr/>
            <p:nvPr/>
          </p:nvSpPr>
          <p:spPr>
            <a:xfrm>
              <a:off x="8781683" y="914487"/>
              <a:ext cx="992001" cy="954537"/>
            </a:xfrm>
            <a:prstGeom prst="rect">
              <a:avLst/>
            </a:prstGeom>
            <a:solidFill>
              <a:srgbClr val="857A64"/>
            </a:solidFill>
            <a:ln w="12700" cap="flat">
              <a:solidFill>
                <a:srgbClr val="302C24"/>
              </a:solidFill>
              <a:prstDash val="solid"/>
              <a:bevel/>
            </a:ln>
            <a:effectLst/>
          </p:spPr>
          <p:txBody>
            <a:bodyPr wrap="square" lIns="50800" tIns="50800" rIns="50800" bIns="50800" numCol="1" anchor="ctr">
              <a:noAutofit/>
            </a:bodyPr>
            <a:lstStyle/>
            <a:p>
              <a:pPr>
                <a:defRPr>
                  <a:solidFill>
                    <a:srgbClr val="FFFFFF"/>
                  </a:solidFill>
                  <a:latin typeface="Helvetica Neue Light"/>
                  <a:ea typeface="Helvetica Neue Light"/>
                  <a:cs typeface="Helvetica Neue Light"/>
                  <a:sym typeface="Helvetica Neue Light"/>
                </a:defRPr>
              </a:pPr>
              <a:endParaRPr/>
            </a:p>
          </p:txBody>
        </p:sp>
        <p:sp>
          <p:nvSpPr>
            <p:cNvPr id="238" name="Shape 238"/>
            <p:cNvSpPr/>
            <p:nvPr/>
          </p:nvSpPr>
          <p:spPr>
            <a:xfrm>
              <a:off x="8781683" y="3094954"/>
              <a:ext cx="992001" cy="954536"/>
            </a:xfrm>
            <a:prstGeom prst="rect">
              <a:avLst/>
            </a:prstGeom>
            <a:solidFill>
              <a:srgbClr val="857A64"/>
            </a:solidFill>
            <a:ln w="12700" cap="flat">
              <a:solidFill>
                <a:srgbClr val="302C24"/>
              </a:solidFill>
              <a:prstDash val="solid"/>
              <a:bevel/>
            </a:ln>
            <a:effectLst/>
          </p:spPr>
          <p:txBody>
            <a:bodyPr wrap="square" lIns="50800" tIns="50800" rIns="50800" bIns="50800" numCol="1" anchor="ctr">
              <a:noAutofit/>
            </a:bodyPr>
            <a:lstStyle/>
            <a:p>
              <a:pPr>
                <a:defRPr>
                  <a:solidFill>
                    <a:srgbClr val="FFFFFF"/>
                  </a:solidFill>
                  <a:latin typeface="Helvetica Neue Light"/>
                  <a:ea typeface="Helvetica Neue Light"/>
                  <a:cs typeface="Helvetica Neue Light"/>
                  <a:sym typeface="Helvetica Neue Light"/>
                </a:defRPr>
              </a:pPr>
              <a:endParaRPr/>
            </a:p>
          </p:txBody>
        </p:sp>
        <p:sp>
          <p:nvSpPr>
            <p:cNvPr id="239" name="Shape 239"/>
            <p:cNvSpPr/>
            <p:nvPr/>
          </p:nvSpPr>
          <p:spPr>
            <a:xfrm>
              <a:off x="8285136" y="1057613"/>
              <a:ext cx="160597" cy="1001258"/>
            </a:xfrm>
            <a:prstGeom prst="rect">
              <a:avLst/>
            </a:prstGeom>
            <a:solidFill>
              <a:srgbClr val="857A64"/>
            </a:solidFill>
            <a:ln w="12700" cap="flat">
              <a:solidFill>
                <a:srgbClr val="302C24"/>
              </a:solidFill>
              <a:prstDash val="solid"/>
              <a:bevel/>
            </a:ln>
            <a:effectLst/>
          </p:spPr>
          <p:txBody>
            <a:bodyPr wrap="square" lIns="50800" tIns="50800" rIns="50800" bIns="50800" numCol="1" anchor="ctr">
              <a:noAutofit/>
            </a:bodyPr>
            <a:lstStyle/>
            <a:p>
              <a:pPr>
                <a:defRPr>
                  <a:solidFill>
                    <a:srgbClr val="FFFFFF"/>
                  </a:solidFill>
                  <a:latin typeface="Helvetica Neue Light"/>
                  <a:ea typeface="Helvetica Neue Light"/>
                  <a:cs typeface="Helvetica Neue Light"/>
                  <a:sym typeface="Helvetica Neue Light"/>
                </a:defRPr>
              </a:pPr>
              <a:endParaRPr/>
            </a:p>
          </p:txBody>
        </p:sp>
        <p:sp>
          <p:nvSpPr>
            <p:cNvPr id="240" name="Shape 240"/>
            <p:cNvSpPr/>
            <p:nvPr/>
          </p:nvSpPr>
          <p:spPr>
            <a:xfrm>
              <a:off x="10100315" y="1057613"/>
              <a:ext cx="160597" cy="754427"/>
            </a:xfrm>
            <a:prstGeom prst="rect">
              <a:avLst/>
            </a:prstGeom>
            <a:solidFill>
              <a:srgbClr val="857A64"/>
            </a:solidFill>
            <a:ln w="12700" cap="flat">
              <a:solidFill>
                <a:srgbClr val="302C24"/>
              </a:solidFill>
              <a:prstDash val="solid"/>
              <a:bevel/>
            </a:ln>
            <a:effectLst/>
          </p:spPr>
          <p:txBody>
            <a:bodyPr wrap="square" lIns="50800" tIns="50800" rIns="50800" bIns="50800" numCol="1" anchor="ctr">
              <a:noAutofit/>
            </a:bodyPr>
            <a:lstStyle/>
            <a:p>
              <a:pPr>
                <a:defRPr>
                  <a:solidFill>
                    <a:srgbClr val="FFFFFF"/>
                  </a:solidFill>
                  <a:latin typeface="Helvetica Neue Light"/>
                  <a:ea typeface="Helvetica Neue Light"/>
                  <a:cs typeface="Helvetica Neue Light"/>
                  <a:sym typeface="Helvetica Neue Light"/>
                </a:defRPr>
              </a:pPr>
              <a:endParaRPr/>
            </a:p>
          </p:txBody>
        </p:sp>
        <p:grpSp>
          <p:nvGrpSpPr>
            <p:cNvPr id="244" name="Group 244"/>
            <p:cNvGrpSpPr/>
            <p:nvPr/>
          </p:nvGrpSpPr>
          <p:grpSpPr>
            <a:xfrm>
              <a:off x="8453352" y="1185875"/>
              <a:ext cx="327552" cy="683150"/>
              <a:chOff x="0" y="0"/>
              <a:chExt cx="327550" cy="683148"/>
            </a:xfrm>
          </p:grpSpPr>
          <p:sp>
            <p:nvSpPr>
              <p:cNvPr id="241" name="Shape 241"/>
              <p:cNvSpPr/>
              <p:nvPr/>
            </p:nvSpPr>
            <p:spPr>
              <a:xfrm>
                <a:off x="-1" y="0"/>
                <a:ext cx="326050" cy="683149"/>
              </a:xfrm>
              <a:prstGeom prst="rect">
                <a:avLst/>
              </a:prstGeom>
              <a:noFill/>
              <a:ln w="12700" cap="flat">
                <a:solidFill>
                  <a:srgbClr val="302C24"/>
                </a:solidFill>
                <a:prstDash val="solid"/>
                <a:bevel/>
              </a:ln>
              <a:effectLst/>
            </p:spPr>
            <p:txBody>
              <a:bodyPr wrap="square" lIns="50800" tIns="50800" rIns="50800" bIns="50800" numCol="1" anchor="ctr">
                <a:noAutofit/>
              </a:bodyPr>
              <a:lstStyle/>
              <a:p>
                <a:pPr>
                  <a:defRPr>
                    <a:solidFill>
                      <a:srgbClr val="FFFFFF"/>
                    </a:solidFill>
                    <a:latin typeface="Helvetica Neue Light"/>
                    <a:ea typeface="Helvetica Neue Light"/>
                    <a:cs typeface="Helvetica Neue Light"/>
                    <a:sym typeface="Helvetica Neue Light"/>
                  </a:defRPr>
                </a:pPr>
                <a:endParaRPr/>
              </a:p>
            </p:txBody>
          </p:sp>
          <p:sp>
            <p:nvSpPr>
              <p:cNvPr id="242" name="Shape 242"/>
              <p:cNvSpPr/>
              <p:nvPr/>
            </p:nvSpPr>
            <p:spPr>
              <a:xfrm>
                <a:off x="1500" y="0"/>
                <a:ext cx="326051" cy="683149"/>
              </a:xfrm>
              <a:prstGeom prst="line">
                <a:avLst/>
              </a:prstGeom>
              <a:noFill/>
              <a:ln w="12700" cap="flat">
                <a:solidFill>
                  <a:srgbClr val="302C24"/>
                </a:solidFill>
                <a:prstDash val="solid"/>
                <a:bevel/>
              </a:ln>
              <a:effectLst>
                <a:outerShdw blurRad="50800" dist="25400" dir="5400000" rotWithShape="0">
                  <a:srgbClr val="000000">
                    <a:alpha val="38000"/>
                  </a:srgbClr>
                </a:outerShdw>
              </a:effectLst>
            </p:spPr>
            <p:txBody>
              <a:bodyPr wrap="square" lIns="50800" tIns="50800" rIns="50800" bIns="50800" numCol="1" anchor="ctr">
                <a:noAutofit/>
              </a:bodyPr>
              <a:lstStyle/>
              <a:p>
                <a:pPr>
                  <a:defRPr>
                    <a:solidFill>
                      <a:srgbClr val="000000"/>
                    </a:solidFill>
                    <a:latin typeface="Helvetica Neue Light"/>
                    <a:ea typeface="Helvetica Neue Light"/>
                    <a:cs typeface="Helvetica Neue Light"/>
                    <a:sym typeface="Helvetica Neue Light"/>
                  </a:defRPr>
                </a:pPr>
                <a:endParaRPr/>
              </a:p>
            </p:txBody>
          </p:sp>
          <p:sp>
            <p:nvSpPr>
              <p:cNvPr id="243" name="Shape 243"/>
              <p:cNvSpPr/>
              <p:nvPr/>
            </p:nvSpPr>
            <p:spPr>
              <a:xfrm flipH="1">
                <a:off x="-1" y="0"/>
                <a:ext cx="327552" cy="683149"/>
              </a:xfrm>
              <a:prstGeom prst="line">
                <a:avLst/>
              </a:prstGeom>
              <a:noFill/>
              <a:ln w="12700" cap="flat">
                <a:solidFill>
                  <a:srgbClr val="302C24"/>
                </a:solidFill>
                <a:prstDash val="solid"/>
                <a:bevel/>
              </a:ln>
              <a:effectLst>
                <a:outerShdw blurRad="50800" dist="25400" dir="5400000" rotWithShape="0">
                  <a:srgbClr val="000000">
                    <a:alpha val="38000"/>
                  </a:srgbClr>
                </a:outerShdw>
              </a:effectLst>
            </p:spPr>
            <p:txBody>
              <a:bodyPr wrap="square" lIns="50800" tIns="50800" rIns="50800" bIns="50800" numCol="1" anchor="ctr">
                <a:noAutofit/>
              </a:bodyPr>
              <a:lstStyle/>
              <a:p>
                <a:pPr>
                  <a:defRPr>
                    <a:solidFill>
                      <a:srgbClr val="000000"/>
                    </a:solidFill>
                    <a:latin typeface="Helvetica Neue Light"/>
                    <a:ea typeface="Helvetica Neue Light"/>
                    <a:cs typeface="Helvetica Neue Light"/>
                    <a:sym typeface="Helvetica Neue Light"/>
                  </a:defRPr>
                </a:pPr>
                <a:endParaRPr/>
              </a:p>
            </p:txBody>
          </p:sp>
        </p:grpSp>
        <p:grpSp>
          <p:nvGrpSpPr>
            <p:cNvPr id="248" name="Group 248"/>
            <p:cNvGrpSpPr/>
            <p:nvPr/>
          </p:nvGrpSpPr>
          <p:grpSpPr>
            <a:xfrm>
              <a:off x="8453352" y="3088933"/>
              <a:ext cx="327552" cy="683150"/>
              <a:chOff x="0" y="0"/>
              <a:chExt cx="327550" cy="683148"/>
            </a:xfrm>
          </p:grpSpPr>
          <p:sp>
            <p:nvSpPr>
              <p:cNvPr id="245" name="Shape 245"/>
              <p:cNvSpPr/>
              <p:nvPr/>
            </p:nvSpPr>
            <p:spPr>
              <a:xfrm>
                <a:off x="-1" y="0"/>
                <a:ext cx="326050" cy="683149"/>
              </a:xfrm>
              <a:prstGeom prst="rect">
                <a:avLst/>
              </a:prstGeom>
              <a:noFill/>
              <a:ln w="12700" cap="flat">
                <a:solidFill>
                  <a:srgbClr val="302C24"/>
                </a:solidFill>
                <a:prstDash val="solid"/>
                <a:bevel/>
              </a:ln>
              <a:effectLst/>
            </p:spPr>
            <p:txBody>
              <a:bodyPr wrap="square" lIns="50800" tIns="50800" rIns="50800" bIns="50800" numCol="1" anchor="ctr">
                <a:noAutofit/>
              </a:bodyPr>
              <a:lstStyle/>
              <a:p>
                <a:pPr>
                  <a:defRPr>
                    <a:solidFill>
                      <a:srgbClr val="FFFFFF"/>
                    </a:solidFill>
                    <a:latin typeface="Helvetica Neue Light"/>
                    <a:ea typeface="Helvetica Neue Light"/>
                    <a:cs typeface="Helvetica Neue Light"/>
                    <a:sym typeface="Helvetica Neue Light"/>
                  </a:defRPr>
                </a:pPr>
                <a:endParaRPr/>
              </a:p>
            </p:txBody>
          </p:sp>
          <p:sp>
            <p:nvSpPr>
              <p:cNvPr id="246" name="Shape 246"/>
              <p:cNvSpPr/>
              <p:nvPr/>
            </p:nvSpPr>
            <p:spPr>
              <a:xfrm>
                <a:off x="1500" y="0"/>
                <a:ext cx="326051" cy="683149"/>
              </a:xfrm>
              <a:prstGeom prst="line">
                <a:avLst/>
              </a:prstGeom>
              <a:noFill/>
              <a:ln w="12700" cap="flat">
                <a:solidFill>
                  <a:srgbClr val="302C24"/>
                </a:solidFill>
                <a:prstDash val="solid"/>
                <a:bevel/>
              </a:ln>
              <a:effectLst>
                <a:outerShdw blurRad="50800" dist="25400" dir="5400000" rotWithShape="0">
                  <a:srgbClr val="000000">
                    <a:alpha val="38000"/>
                  </a:srgbClr>
                </a:outerShdw>
              </a:effectLst>
            </p:spPr>
            <p:txBody>
              <a:bodyPr wrap="square" lIns="50800" tIns="50800" rIns="50800" bIns="50800" numCol="1" anchor="ctr">
                <a:noAutofit/>
              </a:bodyPr>
              <a:lstStyle/>
              <a:p>
                <a:pPr>
                  <a:defRPr>
                    <a:solidFill>
                      <a:srgbClr val="000000"/>
                    </a:solidFill>
                    <a:latin typeface="Helvetica Neue Light"/>
                    <a:ea typeface="Helvetica Neue Light"/>
                    <a:cs typeface="Helvetica Neue Light"/>
                    <a:sym typeface="Helvetica Neue Light"/>
                  </a:defRPr>
                </a:pPr>
                <a:endParaRPr/>
              </a:p>
            </p:txBody>
          </p:sp>
          <p:sp>
            <p:nvSpPr>
              <p:cNvPr id="247" name="Shape 247"/>
              <p:cNvSpPr/>
              <p:nvPr/>
            </p:nvSpPr>
            <p:spPr>
              <a:xfrm flipH="1">
                <a:off x="-1" y="0"/>
                <a:ext cx="327552" cy="683149"/>
              </a:xfrm>
              <a:prstGeom prst="line">
                <a:avLst/>
              </a:prstGeom>
              <a:noFill/>
              <a:ln w="12700" cap="flat">
                <a:solidFill>
                  <a:srgbClr val="302C24"/>
                </a:solidFill>
                <a:prstDash val="solid"/>
                <a:bevel/>
              </a:ln>
              <a:effectLst>
                <a:outerShdw blurRad="50800" dist="25400" dir="5400000" rotWithShape="0">
                  <a:srgbClr val="000000">
                    <a:alpha val="38000"/>
                  </a:srgbClr>
                </a:outerShdw>
              </a:effectLst>
            </p:spPr>
            <p:txBody>
              <a:bodyPr wrap="square" lIns="50800" tIns="50800" rIns="50800" bIns="50800" numCol="1" anchor="ctr">
                <a:noAutofit/>
              </a:bodyPr>
              <a:lstStyle/>
              <a:p>
                <a:pPr>
                  <a:defRPr>
                    <a:solidFill>
                      <a:srgbClr val="000000"/>
                    </a:solidFill>
                    <a:latin typeface="Helvetica Neue Light"/>
                    <a:ea typeface="Helvetica Neue Light"/>
                    <a:cs typeface="Helvetica Neue Light"/>
                    <a:sym typeface="Helvetica Neue Light"/>
                  </a:defRPr>
                </a:pPr>
                <a:endParaRPr/>
              </a:p>
            </p:txBody>
          </p:sp>
        </p:grpSp>
        <p:grpSp>
          <p:nvGrpSpPr>
            <p:cNvPr id="252" name="Group 252"/>
            <p:cNvGrpSpPr/>
            <p:nvPr/>
          </p:nvGrpSpPr>
          <p:grpSpPr>
            <a:xfrm>
              <a:off x="9776361" y="1185879"/>
              <a:ext cx="327552" cy="683150"/>
              <a:chOff x="0" y="0"/>
              <a:chExt cx="327550" cy="683148"/>
            </a:xfrm>
          </p:grpSpPr>
          <p:sp>
            <p:nvSpPr>
              <p:cNvPr id="249" name="Shape 249"/>
              <p:cNvSpPr/>
              <p:nvPr/>
            </p:nvSpPr>
            <p:spPr>
              <a:xfrm>
                <a:off x="-1" y="0"/>
                <a:ext cx="326050" cy="683149"/>
              </a:xfrm>
              <a:prstGeom prst="rect">
                <a:avLst/>
              </a:prstGeom>
              <a:noFill/>
              <a:ln w="12700" cap="flat">
                <a:solidFill>
                  <a:srgbClr val="302C24"/>
                </a:solidFill>
                <a:prstDash val="solid"/>
                <a:bevel/>
              </a:ln>
              <a:effectLst/>
            </p:spPr>
            <p:txBody>
              <a:bodyPr wrap="square" lIns="50800" tIns="50800" rIns="50800" bIns="50800" numCol="1" anchor="ctr">
                <a:noAutofit/>
              </a:bodyPr>
              <a:lstStyle/>
              <a:p>
                <a:pPr>
                  <a:defRPr>
                    <a:solidFill>
                      <a:srgbClr val="FFFFFF"/>
                    </a:solidFill>
                    <a:latin typeface="Helvetica Neue Light"/>
                    <a:ea typeface="Helvetica Neue Light"/>
                    <a:cs typeface="Helvetica Neue Light"/>
                    <a:sym typeface="Helvetica Neue Light"/>
                  </a:defRPr>
                </a:pPr>
                <a:endParaRPr/>
              </a:p>
            </p:txBody>
          </p:sp>
          <p:sp>
            <p:nvSpPr>
              <p:cNvPr id="250" name="Shape 250"/>
              <p:cNvSpPr/>
              <p:nvPr/>
            </p:nvSpPr>
            <p:spPr>
              <a:xfrm>
                <a:off x="1500" y="0"/>
                <a:ext cx="326051" cy="683149"/>
              </a:xfrm>
              <a:prstGeom prst="line">
                <a:avLst/>
              </a:prstGeom>
              <a:noFill/>
              <a:ln w="12700" cap="flat">
                <a:solidFill>
                  <a:srgbClr val="302C24"/>
                </a:solidFill>
                <a:prstDash val="solid"/>
                <a:bevel/>
              </a:ln>
              <a:effectLst>
                <a:outerShdw blurRad="50800" dist="25400" dir="5400000" rotWithShape="0">
                  <a:srgbClr val="000000">
                    <a:alpha val="38000"/>
                  </a:srgbClr>
                </a:outerShdw>
              </a:effectLst>
            </p:spPr>
            <p:txBody>
              <a:bodyPr wrap="square" lIns="50800" tIns="50800" rIns="50800" bIns="50800" numCol="1" anchor="ctr">
                <a:noAutofit/>
              </a:bodyPr>
              <a:lstStyle/>
              <a:p>
                <a:pPr>
                  <a:defRPr>
                    <a:solidFill>
                      <a:srgbClr val="000000"/>
                    </a:solidFill>
                    <a:latin typeface="Helvetica Neue Light"/>
                    <a:ea typeface="Helvetica Neue Light"/>
                    <a:cs typeface="Helvetica Neue Light"/>
                    <a:sym typeface="Helvetica Neue Light"/>
                  </a:defRPr>
                </a:pPr>
                <a:endParaRPr/>
              </a:p>
            </p:txBody>
          </p:sp>
          <p:sp>
            <p:nvSpPr>
              <p:cNvPr id="251" name="Shape 251"/>
              <p:cNvSpPr/>
              <p:nvPr/>
            </p:nvSpPr>
            <p:spPr>
              <a:xfrm flipH="1">
                <a:off x="-1" y="0"/>
                <a:ext cx="327552" cy="683149"/>
              </a:xfrm>
              <a:prstGeom prst="line">
                <a:avLst/>
              </a:prstGeom>
              <a:noFill/>
              <a:ln w="12700" cap="flat">
                <a:solidFill>
                  <a:srgbClr val="302C24"/>
                </a:solidFill>
                <a:prstDash val="solid"/>
                <a:bevel/>
              </a:ln>
              <a:effectLst>
                <a:outerShdw blurRad="50800" dist="25400" dir="5400000" rotWithShape="0">
                  <a:srgbClr val="000000">
                    <a:alpha val="38000"/>
                  </a:srgbClr>
                </a:outerShdw>
              </a:effectLst>
            </p:spPr>
            <p:txBody>
              <a:bodyPr wrap="square" lIns="50800" tIns="50800" rIns="50800" bIns="50800" numCol="1" anchor="ctr">
                <a:noAutofit/>
              </a:bodyPr>
              <a:lstStyle/>
              <a:p>
                <a:pPr>
                  <a:defRPr>
                    <a:solidFill>
                      <a:srgbClr val="000000"/>
                    </a:solidFill>
                    <a:latin typeface="Helvetica Neue Light"/>
                    <a:ea typeface="Helvetica Neue Light"/>
                    <a:cs typeface="Helvetica Neue Light"/>
                    <a:sym typeface="Helvetica Neue Light"/>
                  </a:defRPr>
                </a:pPr>
                <a:endParaRPr/>
              </a:p>
            </p:txBody>
          </p:sp>
        </p:grpSp>
        <p:grpSp>
          <p:nvGrpSpPr>
            <p:cNvPr id="256" name="Group 256"/>
            <p:cNvGrpSpPr/>
            <p:nvPr/>
          </p:nvGrpSpPr>
          <p:grpSpPr>
            <a:xfrm>
              <a:off x="9774859" y="3094954"/>
              <a:ext cx="327552" cy="683149"/>
              <a:chOff x="0" y="0"/>
              <a:chExt cx="327550" cy="683148"/>
            </a:xfrm>
          </p:grpSpPr>
          <p:sp>
            <p:nvSpPr>
              <p:cNvPr id="253" name="Shape 253"/>
              <p:cNvSpPr/>
              <p:nvPr/>
            </p:nvSpPr>
            <p:spPr>
              <a:xfrm>
                <a:off x="-1" y="0"/>
                <a:ext cx="326050" cy="683149"/>
              </a:xfrm>
              <a:prstGeom prst="rect">
                <a:avLst/>
              </a:prstGeom>
              <a:noFill/>
              <a:ln w="12700" cap="flat">
                <a:solidFill>
                  <a:srgbClr val="302C24"/>
                </a:solidFill>
                <a:prstDash val="solid"/>
                <a:bevel/>
              </a:ln>
              <a:effectLst/>
            </p:spPr>
            <p:txBody>
              <a:bodyPr wrap="square" lIns="50800" tIns="50800" rIns="50800" bIns="50800" numCol="1" anchor="ctr">
                <a:noAutofit/>
              </a:bodyPr>
              <a:lstStyle/>
              <a:p>
                <a:pPr>
                  <a:defRPr>
                    <a:solidFill>
                      <a:srgbClr val="FFFFFF"/>
                    </a:solidFill>
                    <a:latin typeface="Helvetica Neue Light"/>
                    <a:ea typeface="Helvetica Neue Light"/>
                    <a:cs typeface="Helvetica Neue Light"/>
                    <a:sym typeface="Helvetica Neue Light"/>
                  </a:defRPr>
                </a:pPr>
                <a:endParaRPr/>
              </a:p>
            </p:txBody>
          </p:sp>
          <p:sp>
            <p:nvSpPr>
              <p:cNvPr id="254" name="Shape 254"/>
              <p:cNvSpPr/>
              <p:nvPr/>
            </p:nvSpPr>
            <p:spPr>
              <a:xfrm>
                <a:off x="1500" y="0"/>
                <a:ext cx="326051" cy="683149"/>
              </a:xfrm>
              <a:prstGeom prst="line">
                <a:avLst/>
              </a:prstGeom>
              <a:noFill/>
              <a:ln w="12700" cap="flat">
                <a:solidFill>
                  <a:srgbClr val="302C24"/>
                </a:solidFill>
                <a:prstDash val="solid"/>
                <a:bevel/>
              </a:ln>
              <a:effectLst>
                <a:outerShdw blurRad="50800" dist="25400" dir="5400000" rotWithShape="0">
                  <a:srgbClr val="000000">
                    <a:alpha val="38000"/>
                  </a:srgbClr>
                </a:outerShdw>
              </a:effectLst>
            </p:spPr>
            <p:txBody>
              <a:bodyPr wrap="square" lIns="50800" tIns="50800" rIns="50800" bIns="50800" numCol="1" anchor="ctr">
                <a:noAutofit/>
              </a:bodyPr>
              <a:lstStyle/>
              <a:p>
                <a:pPr>
                  <a:defRPr>
                    <a:solidFill>
                      <a:srgbClr val="000000"/>
                    </a:solidFill>
                    <a:latin typeface="Helvetica Neue Light"/>
                    <a:ea typeface="Helvetica Neue Light"/>
                    <a:cs typeface="Helvetica Neue Light"/>
                    <a:sym typeface="Helvetica Neue Light"/>
                  </a:defRPr>
                </a:pPr>
                <a:endParaRPr/>
              </a:p>
            </p:txBody>
          </p:sp>
          <p:sp>
            <p:nvSpPr>
              <p:cNvPr id="255" name="Shape 255"/>
              <p:cNvSpPr/>
              <p:nvPr/>
            </p:nvSpPr>
            <p:spPr>
              <a:xfrm flipH="1">
                <a:off x="-1" y="0"/>
                <a:ext cx="327552" cy="683149"/>
              </a:xfrm>
              <a:prstGeom prst="line">
                <a:avLst/>
              </a:prstGeom>
              <a:noFill/>
              <a:ln w="12700" cap="flat">
                <a:solidFill>
                  <a:srgbClr val="302C24"/>
                </a:solidFill>
                <a:prstDash val="solid"/>
                <a:bevel/>
              </a:ln>
              <a:effectLst>
                <a:outerShdw blurRad="50800" dist="25400" dir="5400000" rotWithShape="0">
                  <a:srgbClr val="000000">
                    <a:alpha val="38000"/>
                  </a:srgbClr>
                </a:outerShdw>
              </a:effectLst>
            </p:spPr>
            <p:txBody>
              <a:bodyPr wrap="square" lIns="50800" tIns="50800" rIns="50800" bIns="50800" numCol="1" anchor="ctr">
                <a:noAutofit/>
              </a:bodyPr>
              <a:lstStyle/>
              <a:p>
                <a:pPr>
                  <a:defRPr>
                    <a:solidFill>
                      <a:srgbClr val="000000"/>
                    </a:solidFill>
                    <a:latin typeface="Helvetica Neue Light"/>
                    <a:ea typeface="Helvetica Neue Light"/>
                    <a:cs typeface="Helvetica Neue Light"/>
                    <a:sym typeface="Helvetica Neue Light"/>
                  </a:defRPr>
                </a:pPr>
                <a:endParaRPr/>
              </a:p>
            </p:txBody>
          </p:sp>
        </p:grpSp>
        <p:sp>
          <p:nvSpPr>
            <p:cNvPr id="257" name="Shape 257"/>
            <p:cNvSpPr/>
            <p:nvPr/>
          </p:nvSpPr>
          <p:spPr>
            <a:xfrm>
              <a:off x="8480317" y="2168303"/>
              <a:ext cx="98273" cy="624659"/>
            </a:xfrm>
            <a:prstGeom prst="rect">
              <a:avLst/>
            </a:prstGeom>
            <a:solidFill>
              <a:srgbClr val="AAD1D7"/>
            </a:solidFill>
            <a:ln w="12700" cap="flat">
              <a:solidFill>
                <a:srgbClr val="302C24"/>
              </a:solidFill>
              <a:prstDash val="solid"/>
              <a:bevel/>
            </a:ln>
            <a:effectLst/>
          </p:spPr>
          <p:txBody>
            <a:bodyPr wrap="square" lIns="50800" tIns="50800" rIns="50800" bIns="50800" numCol="1" anchor="ctr">
              <a:noAutofit/>
            </a:bodyPr>
            <a:lstStyle/>
            <a:p>
              <a:pPr>
                <a:defRPr>
                  <a:solidFill>
                    <a:srgbClr val="FFFFFF"/>
                  </a:solidFill>
                  <a:latin typeface="Helvetica Neue Light"/>
                  <a:ea typeface="Helvetica Neue Light"/>
                  <a:cs typeface="Helvetica Neue Light"/>
                  <a:sym typeface="Helvetica Neue Light"/>
                </a:defRPr>
              </a:pPr>
              <a:endParaRPr/>
            </a:p>
          </p:txBody>
        </p:sp>
        <p:sp>
          <p:nvSpPr>
            <p:cNvPr id="258" name="Shape 258"/>
            <p:cNvSpPr/>
            <p:nvPr/>
          </p:nvSpPr>
          <p:spPr>
            <a:xfrm>
              <a:off x="8660938" y="2168304"/>
              <a:ext cx="65023" cy="624658"/>
            </a:xfrm>
            <a:prstGeom prst="rect">
              <a:avLst/>
            </a:prstGeom>
            <a:solidFill>
              <a:srgbClr val="78AA5D"/>
            </a:solidFill>
            <a:ln w="12700" cap="flat">
              <a:solidFill>
                <a:srgbClr val="302C24"/>
              </a:solidFill>
              <a:prstDash val="solid"/>
              <a:bevel/>
            </a:ln>
            <a:effectLst/>
          </p:spPr>
          <p:txBody>
            <a:bodyPr wrap="square" lIns="50800" tIns="50800" rIns="50800" bIns="50800" numCol="1" anchor="ctr">
              <a:noAutofit/>
            </a:bodyPr>
            <a:lstStyle/>
            <a:p>
              <a:pPr>
                <a:defRPr>
                  <a:solidFill>
                    <a:srgbClr val="FFFFFF"/>
                  </a:solidFill>
                  <a:latin typeface="Helvetica Neue Light"/>
                  <a:ea typeface="Helvetica Neue Light"/>
                  <a:cs typeface="Helvetica Neue Light"/>
                  <a:sym typeface="Helvetica Neue Light"/>
                </a:defRPr>
              </a:pPr>
              <a:endParaRPr/>
            </a:p>
          </p:txBody>
        </p:sp>
        <p:sp>
          <p:nvSpPr>
            <p:cNvPr id="259" name="Shape 259"/>
            <p:cNvSpPr/>
            <p:nvPr/>
          </p:nvSpPr>
          <p:spPr>
            <a:xfrm>
              <a:off x="10497265" y="1670389"/>
              <a:ext cx="98274" cy="1439603"/>
            </a:xfrm>
            <a:prstGeom prst="rect">
              <a:avLst/>
            </a:prstGeom>
            <a:solidFill>
              <a:srgbClr val="AAD1D7"/>
            </a:solidFill>
            <a:ln w="12700" cap="flat">
              <a:solidFill>
                <a:srgbClr val="302C24"/>
              </a:solidFill>
              <a:prstDash val="solid"/>
              <a:bevel/>
            </a:ln>
            <a:effectLst/>
          </p:spPr>
          <p:txBody>
            <a:bodyPr wrap="square" lIns="50800" tIns="50800" rIns="50800" bIns="50800" numCol="1" anchor="ctr">
              <a:noAutofit/>
            </a:bodyPr>
            <a:lstStyle/>
            <a:p>
              <a:pPr>
                <a:defRPr>
                  <a:solidFill>
                    <a:srgbClr val="FFFFFF"/>
                  </a:solidFill>
                  <a:latin typeface="Helvetica Neue Light"/>
                  <a:ea typeface="Helvetica Neue Light"/>
                  <a:cs typeface="Helvetica Neue Light"/>
                  <a:sym typeface="Helvetica Neue Light"/>
                </a:defRPr>
              </a:pPr>
              <a:endParaRPr/>
            </a:p>
          </p:txBody>
        </p:sp>
        <p:sp>
          <p:nvSpPr>
            <p:cNvPr id="260" name="Shape 260"/>
            <p:cNvSpPr/>
            <p:nvPr/>
          </p:nvSpPr>
          <p:spPr>
            <a:xfrm>
              <a:off x="10894631" y="1312741"/>
              <a:ext cx="333084" cy="2229485"/>
            </a:xfrm>
            <a:prstGeom prst="rect">
              <a:avLst/>
            </a:prstGeom>
            <a:solidFill>
              <a:srgbClr val="AAD1D7"/>
            </a:solidFill>
            <a:ln w="12700" cap="flat">
              <a:solidFill>
                <a:srgbClr val="302C24"/>
              </a:solidFill>
              <a:prstDash val="solid"/>
              <a:bevel/>
            </a:ln>
            <a:effectLst/>
          </p:spPr>
          <p:txBody>
            <a:bodyPr wrap="square" lIns="50800" tIns="50800" rIns="50800" bIns="50800" numCol="1" anchor="ctr">
              <a:noAutofit/>
            </a:bodyPr>
            <a:lstStyle/>
            <a:p>
              <a:pPr>
                <a:defRPr>
                  <a:solidFill>
                    <a:srgbClr val="FFFFFF"/>
                  </a:solidFill>
                  <a:latin typeface="Helvetica Neue Light"/>
                  <a:ea typeface="Helvetica Neue Light"/>
                  <a:cs typeface="Helvetica Neue Light"/>
                  <a:sym typeface="Helvetica Neue Light"/>
                </a:defRPr>
              </a:pPr>
              <a:endParaRPr/>
            </a:p>
          </p:txBody>
        </p:sp>
        <p:grpSp>
          <p:nvGrpSpPr>
            <p:cNvPr id="306" name="Group 306"/>
            <p:cNvGrpSpPr/>
            <p:nvPr/>
          </p:nvGrpSpPr>
          <p:grpSpPr>
            <a:xfrm>
              <a:off x="11587250" y="1021793"/>
              <a:ext cx="725935" cy="2166832"/>
              <a:chOff x="0" y="0"/>
              <a:chExt cx="725934" cy="2166831"/>
            </a:xfrm>
          </p:grpSpPr>
          <p:grpSp>
            <p:nvGrpSpPr>
              <p:cNvPr id="275" name="Group 275"/>
              <p:cNvGrpSpPr/>
              <p:nvPr/>
            </p:nvGrpSpPr>
            <p:grpSpPr>
              <a:xfrm>
                <a:off x="-1" y="-1"/>
                <a:ext cx="307032" cy="760154"/>
                <a:chOff x="0" y="0"/>
                <a:chExt cx="307030" cy="760152"/>
              </a:xfrm>
            </p:grpSpPr>
            <p:grpSp>
              <p:nvGrpSpPr>
                <p:cNvPr id="267" name="Group 267"/>
                <p:cNvGrpSpPr/>
                <p:nvPr/>
              </p:nvGrpSpPr>
              <p:grpSpPr>
                <a:xfrm>
                  <a:off x="-1" y="-1"/>
                  <a:ext cx="201430" cy="410339"/>
                  <a:chOff x="0" y="0"/>
                  <a:chExt cx="201428" cy="410337"/>
                </a:xfrm>
              </p:grpSpPr>
              <p:grpSp>
                <p:nvGrpSpPr>
                  <p:cNvPr id="263" name="Group 263"/>
                  <p:cNvGrpSpPr/>
                  <p:nvPr/>
                </p:nvGrpSpPr>
                <p:grpSpPr>
                  <a:xfrm>
                    <a:off x="-1" y="-1"/>
                    <a:ext cx="149723" cy="230948"/>
                    <a:chOff x="0" y="0"/>
                    <a:chExt cx="149721" cy="230946"/>
                  </a:xfrm>
                </p:grpSpPr>
                <p:sp>
                  <p:nvSpPr>
                    <p:cNvPr id="261" name="Shape 261"/>
                    <p:cNvSpPr/>
                    <p:nvPr/>
                  </p:nvSpPr>
                  <p:spPr>
                    <a:xfrm rot="20713702">
                      <a:off x="64515" y="7601"/>
                      <a:ext cx="73133" cy="104187"/>
                    </a:xfrm>
                    <a:prstGeom prst="rect">
                      <a:avLst/>
                    </a:prstGeom>
                    <a:solidFill>
                      <a:srgbClr val="FF0000"/>
                    </a:solidFill>
                    <a:ln w="12700" cap="flat">
                      <a:solidFill>
                        <a:srgbClr val="302C24"/>
                      </a:solidFill>
                      <a:prstDash val="solid"/>
                      <a:bevel/>
                    </a:ln>
                    <a:effectLst/>
                  </p:spPr>
                  <p:txBody>
                    <a:bodyPr wrap="square" lIns="50800" tIns="50800" rIns="50800" bIns="50800" numCol="1" anchor="ctr">
                      <a:noAutofit/>
                    </a:bodyPr>
                    <a:lstStyle/>
                    <a:p>
                      <a:pPr>
                        <a:defRPr>
                          <a:solidFill>
                            <a:srgbClr val="FFFFFF"/>
                          </a:solidFill>
                          <a:latin typeface="Helvetica Neue Light"/>
                          <a:ea typeface="Helvetica Neue Light"/>
                          <a:cs typeface="Helvetica Neue Light"/>
                          <a:sym typeface="Helvetica Neue Light"/>
                        </a:defRPr>
                      </a:pPr>
                      <a:endParaRPr/>
                    </a:p>
                  </p:txBody>
                </p:sp>
                <p:sp>
                  <p:nvSpPr>
                    <p:cNvPr id="262" name="Shape 262"/>
                    <p:cNvSpPr/>
                    <p:nvPr/>
                  </p:nvSpPr>
                  <p:spPr>
                    <a:xfrm rot="20713702">
                      <a:off x="12073" y="119159"/>
                      <a:ext cx="73133" cy="104187"/>
                    </a:xfrm>
                    <a:prstGeom prst="rect">
                      <a:avLst/>
                    </a:prstGeom>
                    <a:solidFill>
                      <a:srgbClr val="FF0000"/>
                    </a:solidFill>
                    <a:ln w="12700" cap="flat">
                      <a:solidFill>
                        <a:srgbClr val="302C24"/>
                      </a:solidFill>
                      <a:prstDash val="solid"/>
                      <a:bevel/>
                    </a:ln>
                    <a:effectLst/>
                  </p:spPr>
                  <p:txBody>
                    <a:bodyPr wrap="square" lIns="50800" tIns="50800" rIns="50800" bIns="50800" numCol="1" anchor="ctr">
                      <a:noAutofit/>
                    </a:bodyPr>
                    <a:lstStyle/>
                    <a:p>
                      <a:pPr>
                        <a:defRPr>
                          <a:solidFill>
                            <a:srgbClr val="FFFFFF"/>
                          </a:solidFill>
                          <a:latin typeface="Helvetica Neue Light"/>
                          <a:ea typeface="Helvetica Neue Light"/>
                          <a:cs typeface="Helvetica Neue Light"/>
                          <a:sym typeface="Helvetica Neue Light"/>
                        </a:defRPr>
                      </a:pPr>
                      <a:endParaRPr/>
                    </a:p>
                  </p:txBody>
                </p:sp>
              </p:grpSp>
              <p:grpSp>
                <p:nvGrpSpPr>
                  <p:cNvPr id="266" name="Group 266"/>
                  <p:cNvGrpSpPr/>
                  <p:nvPr/>
                </p:nvGrpSpPr>
                <p:grpSpPr>
                  <a:xfrm>
                    <a:off x="51707" y="179390"/>
                    <a:ext cx="149722" cy="230948"/>
                    <a:chOff x="0" y="0"/>
                    <a:chExt cx="149721" cy="230946"/>
                  </a:xfrm>
                </p:grpSpPr>
                <p:sp>
                  <p:nvSpPr>
                    <p:cNvPr id="264" name="Shape 264"/>
                    <p:cNvSpPr/>
                    <p:nvPr/>
                  </p:nvSpPr>
                  <p:spPr>
                    <a:xfrm rot="20713702">
                      <a:off x="64515" y="7601"/>
                      <a:ext cx="73133" cy="104187"/>
                    </a:xfrm>
                    <a:prstGeom prst="rect">
                      <a:avLst/>
                    </a:prstGeom>
                    <a:solidFill>
                      <a:srgbClr val="FF0000"/>
                    </a:solidFill>
                    <a:ln w="12700" cap="flat">
                      <a:solidFill>
                        <a:srgbClr val="302C24"/>
                      </a:solidFill>
                      <a:prstDash val="solid"/>
                      <a:bevel/>
                    </a:ln>
                    <a:effectLst/>
                  </p:spPr>
                  <p:txBody>
                    <a:bodyPr wrap="square" lIns="50800" tIns="50800" rIns="50800" bIns="50800" numCol="1" anchor="ctr">
                      <a:noAutofit/>
                    </a:bodyPr>
                    <a:lstStyle/>
                    <a:p>
                      <a:pPr>
                        <a:defRPr>
                          <a:solidFill>
                            <a:srgbClr val="FFFFFF"/>
                          </a:solidFill>
                          <a:latin typeface="Helvetica Neue Light"/>
                          <a:ea typeface="Helvetica Neue Light"/>
                          <a:cs typeface="Helvetica Neue Light"/>
                          <a:sym typeface="Helvetica Neue Light"/>
                        </a:defRPr>
                      </a:pPr>
                      <a:endParaRPr/>
                    </a:p>
                  </p:txBody>
                </p:sp>
                <p:sp>
                  <p:nvSpPr>
                    <p:cNvPr id="265" name="Shape 265"/>
                    <p:cNvSpPr/>
                    <p:nvPr/>
                  </p:nvSpPr>
                  <p:spPr>
                    <a:xfrm rot="20713702">
                      <a:off x="12073" y="119159"/>
                      <a:ext cx="73133" cy="104187"/>
                    </a:xfrm>
                    <a:prstGeom prst="rect">
                      <a:avLst/>
                    </a:prstGeom>
                    <a:solidFill>
                      <a:srgbClr val="FF0000"/>
                    </a:solidFill>
                    <a:ln w="12700" cap="flat">
                      <a:solidFill>
                        <a:srgbClr val="302C24"/>
                      </a:solidFill>
                      <a:prstDash val="solid"/>
                      <a:bevel/>
                    </a:ln>
                    <a:effectLst/>
                  </p:spPr>
                  <p:txBody>
                    <a:bodyPr wrap="square" lIns="50800" tIns="50800" rIns="50800" bIns="50800" numCol="1" anchor="ctr">
                      <a:noAutofit/>
                    </a:bodyPr>
                    <a:lstStyle/>
                    <a:p>
                      <a:pPr>
                        <a:defRPr>
                          <a:solidFill>
                            <a:srgbClr val="FFFFFF"/>
                          </a:solidFill>
                          <a:latin typeface="Helvetica Neue Light"/>
                          <a:ea typeface="Helvetica Neue Light"/>
                          <a:cs typeface="Helvetica Neue Light"/>
                          <a:sym typeface="Helvetica Neue Light"/>
                        </a:defRPr>
                      </a:pPr>
                      <a:endParaRPr/>
                    </a:p>
                  </p:txBody>
                </p:sp>
              </p:grpSp>
            </p:grpSp>
            <p:grpSp>
              <p:nvGrpSpPr>
                <p:cNvPr id="274" name="Group 274"/>
                <p:cNvGrpSpPr/>
                <p:nvPr/>
              </p:nvGrpSpPr>
              <p:grpSpPr>
                <a:xfrm>
                  <a:off x="105602" y="349814"/>
                  <a:ext cx="201429" cy="410339"/>
                  <a:chOff x="0" y="0"/>
                  <a:chExt cx="201428" cy="410337"/>
                </a:xfrm>
              </p:grpSpPr>
              <p:grpSp>
                <p:nvGrpSpPr>
                  <p:cNvPr id="270" name="Group 270"/>
                  <p:cNvGrpSpPr/>
                  <p:nvPr/>
                </p:nvGrpSpPr>
                <p:grpSpPr>
                  <a:xfrm>
                    <a:off x="-1" y="-1"/>
                    <a:ext cx="149723" cy="230948"/>
                    <a:chOff x="0" y="0"/>
                    <a:chExt cx="149721" cy="230946"/>
                  </a:xfrm>
                </p:grpSpPr>
                <p:sp>
                  <p:nvSpPr>
                    <p:cNvPr id="268" name="Shape 268"/>
                    <p:cNvSpPr/>
                    <p:nvPr/>
                  </p:nvSpPr>
                  <p:spPr>
                    <a:xfrm rot="20713702">
                      <a:off x="64515" y="7601"/>
                      <a:ext cx="73133" cy="104187"/>
                    </a:xfrm>
                    <a:prstGeom prst="rect">
                      <a:avLst/>
                    </a:prstGeom>
                    <a:solidFill>
                      <a:srgbClr val="FF0000"/>
                    </a:solidFill>
                    <a:ln w="12700" cap="flat">
                      <a:solidFill>
                        <a:srgbClr val="302C24"/>
                      </a:solidFill>
                      <a:prstDash val="solid"/>
                      <a:bevel/>
                    </a:ln>
                    <a:effectLst/>
                  </p:spPr>
                  <p:txBody>
                    <a:bodyPr wrap="square" lIns="50800" tIns="50800" rIns="50800" bIns="50800" numCol="1" anchor="ctr">
                      <a:noAutofit/>
                    </a:bodyPr>
                    <a:lstStyle/>
                    <a:p>
                      <a:pPr>
                        <a:defRPr>
                          <a:solidFill>
                            <a:srgbClr val="FFFFFF"/>
                          </a:solidFill>
                          <a:latin typeface="Helvetica Neue Light"/>
                          <a:ea typeface="Helvetica Neue Light"/>
                          <a:cs typeface="Helvetica Neue Light"/>
                          <a:sym typeface="Helvetica Neue Light"/>
                        </a:defRPr>
                      </a:pPr>
                      <a:endParaRPr/>
                    </a:p>
                  </p:txBody>
                </p:sp>
                <p:sp>
                  <p:nvSpPr>
                    <p:cNvPr id="269" name="Shape 269"/>
                    <p:cNvSpPr/>
                    <p:nvPr/>
                  </p:nvSpPr>
                  <p:spPr>
                    <a:xfrm rot="20713702">
                      <a:off x="12073" y="119159"/>
                      <a:ext cx="73133" cy="104187"/>
                    </a:xfrm>
                    <a:prstGeom prst="rect">
                      <a:avLst/>
                    </a:prstGeom>
                    <a:solidFill>
                      <a:srgbClr val="FF0000"/>
                    </a:solidFill>
                    <a:ln w="12700" cap="flat">
                      <a:solidFill>
                        <a:srgbClr val="302C24"/>
                      </a:solidFill>
                      <a:prstDash val="solid"/>
                      <a:bevel/>
                    </a:ln>
                    <a:effectLst/>
                  </p:spPr>
                  <p:txBody>
                    <a:bodyPr wrap="square" lIns="50800" tIns="50800" rIns="50800" bIns="50800" numCol="1" anchor="ctr">
                      <a:noAutofit/>
                    </a:bodyPr>
                    <a:lstStyle/>
                    <a:p>
                      <a:pPr>
                        <a:defRPr>
                          <a:solidFill>
                            <a:srgbClr val="FFFFFF"/>
                          </a:solidFill>
                          <a:latin typeface="Helvetica Neue Light"/>
                          <a:ea typeface="Helvetica Neue Light"/>
                          <a:cs typeface="Helvetica Neue Light"/>
                          <a:sym typeface="Helvetica Neue Light"/>
                        </a:defRPr>
                      </a:pPr>
                      <a:endParaRPr/>
                    </a:p>
                  </p:txBody>
                </p:sp>
              </p:grpSp>
              <p:grpSp>
                <p:nvGrpSpPr>
                  <p:cNvPr id="273" name="Group 273"/>
                  <p:cNvGrpSpPr/>
                  <p:nvPr/>
                </p:nvGrpSpPr>
                <p:grpSpPr>
                  <a:xfrm>
                    <a:off x="51707" y="179390"/>
                    <a:ext cx="149722" cy="230948"/>
                    <a:chOff x="0" y="0"/>
                    <a:chExt cx="149721" cy="230946"/>
                  </a:xfrm>
                </p:grpSpPr>
                <p:sp>
                  <p:nvSpPr>
                    <p:cNvPr id="271" name="Shape 271"/>
                    <p:cNvSpPr/>
                    <p:nvPr/>
                  </p:nvSpPr>
                  <p:spPr>
                    <a:xfrm rot="20713702">
                      <a:off x="64515" y="7601"/>
                      <a:ext cx="73133" cy="104187"/>
                    </a:xfrm>
                    <a:prstGeom prst="rect">
                      <a:avLst/>
                    </a:prstGeom>
                    <a:solidFill>
                      <a:srgbClr val="FF0000"/>
                    </a:solidFill>
                    <a:ln w="12700" cap="flat">
                      <a:solidFill>
                        <a:srgbClr val="302C24"/>
                      </a:solidFill>
                      <a:prstDash val="solid"/>
                      <a:bevel/>
                    </a:ln>
                    <a:effectLst/>
                  </p:spPr>
                  <p:txBody>
                    <a:bodyPr wrap="square" lIns="50800" tIns="50800" rIns="50800" bIns="50800" numCol="1" anchor="ctr">
                      <a:noAutofit/>
                    </a:bodyPr>
                    <a:lstStyle/>
                    <a:p>
                      <a:pPr>
                        <a:defRPr>
                          <a:solidFill>
                            <a:srgbClr val="FFFFFF"/>
                          </a:solidFill>
                          <a:latin typeface="Helvetica Neue Light"/>
                          <a:ea typeface="Helvetica Neue Light"/>
                          <a:cs typeface="Helvetica Neue Light"/>
                          <a:sym typeface="Helvetica Neue Light"/>
                        </a:defRPr>
                      </a:pPr>
                      <a:endParaRPr/>
                    </a:p>
                  </p:txBody>
                </p:sp>
                <p:sp>
                  <p:nvSpPr>
                    <p:cNvPr id="272" name="Shape 272"/>
                    <p:cNvSpPr/>
                    <p:nvPr/>
                  </p:nvSpPr>
                  <p:spPr>
                    <a:xfrm rot="20713702">
                      <a:off x="12073" y="119159"/>
                      <a:ext cx="73133" cy="104187"/>
                    </a:xfrm>
                    <a:prstGeom prst="rect">
                      <a:avLst/>
                    </a:prstGeom>
                    <a:solidFill>
                      <a:srgbClr val="FF0000"/>
                    </a:solidFill>
                    <a:ln w="12700" cap="flat">
                      <a:solidFill>
                        <a:srgbClr val="302C24"/>
                      </a:solidFill>
                      <a:prstDash val="solid"/>
                      <a:bevel/>
                    </a:ln>
                    <a:effectLst/>
                  </p:spPr>
                  <p:txBody>
                    <a:bodyPr wrap="square" lIns="50800" tIns="50800" rIns="50800" bIns="50800" numCol="1" anchor="ctr">
                      <a:noAutofit/>
                    </a:bodyPr>
                    <a:lstStyle/>
                    <a:p>
                      <a:pPr>
                        <a:defRPr>
                          <a:solidFill>
                            <a:srgbClr val="FFFFFF"/>
                          </a:solidFill>
                          <a:latin typeface="Helvetica Neue Light"/>
                          <a:ea typeface="Helvetica Neue Light"/>
                          <a:cs typeface="Helvetica Neue Light"/>
                          <a:sym typeface="Helvetica Neue Light"/>
                        </a:defRPr>
                      </a:pPr>
                      <a:endParaRPr/>
                    </a:p>
                  </p:txBody>
                </p:sp>
              </p:grpSp>
            </p:grpSp>
          </p:grpSp>
          <p:grpSp>
            <p:nvGrpSpPr>
              <p:cNvPr id="290" name="Group 290"/>
              <p:cNvGrpSpPr/>
              <p:nvPr/>
            </p:nvGrpSpPr>
            <p:grpSpPr>
              <a:xfrm>
                <a:off x="209719" y="704354"/>
                <a:ext cx="307031" cy="760153"/>
                <a:chOff x="0" y="0"/>
                <a:chExt cx="307030" cy="760152"/>
              </a:xfrm>
            </p:grpSpPr>
            <p:grpSp>
              <p:nvGrpSpPr>
                <p:cNvPr id="282" name="Group 282"/>
                <p:cNvGrpSpPr/>
                <p:nvPr/>
              </p:nvGrpSpPr>
              <p:grpSpPr>
                <a:xfrm>
                  <a:off x="-1" y="-1"/>
                  <a:ext cx="201430" cy="410339"/>
                  <a:chOff x="0" y="0"/>
                  <a:chExt cx="201428" cy="410337"/>
                </a:xfrm>
              </p:grpSpPr>
              <p:grpSp>
                <p:nvGrpSpPr>
                  <p:cNvPr id="278" name="Group 278"/>
                  <p:cNvGrpSpPr/>
                  <p:nvPr/>
                </p:nvGrpSpPr>
                <p:grpSpPr>
                  <a:xfrm>
                    <a:off x="-1" y="-1"/>
                    <a:ext cx="149723" cy="230948"/>
                    <a:chOff x="0" y="0"/>
                    <a:chExt cx="149721" cy="230946"/>
                  </a:xfrm>
                </p:grpSpPr>
                <p:sp>
                  <p:nvSpPr>
                    <p:cNvPr id="276" name="Shape 276"/>
                    <p:cNvSpPr/>
                    <p:nvPr/>
                  </p:nvSpPr>
                  <p:spPr>
                    <a:xfrm rot="20713702">
                      <a:off x="64515" y="7601"/>
                      <a:ext cx="73133" cy="104187"/>
                    </a:xfrm>
                    <a:prstGeom prst="rect">
                      <a:avLst/>
                    </a:prstGeom>
                    <a:solidFill>
                      <a:srgbClr val="FF0000"/>
                    </a:solidFill>
                    <a:ln w="12700" cap="flat">
                      <a:solidFill>
                        <a:srgbClr val="302C24"/>
                      </a:solidFill>
                      <a:prstDash val="solid"/>
                      <a:bevel/>
                    </a:ln>
                    <a:effectLst/>
                  </p:spPr>
                  <p:txBody>
                    <a:bodyPr wrap="square" lIns="50800" tIns="50800" rIns="50800" bIns="50800" numCol="1" anchor="ctr">
                      <a:noAutofit/>
                    </a:bodyPr>
                    <a:lstStyle/>
                    <a:p>
                      <a:pPr>
                        <a:defRPr>
                          <a:solidFill>
                            <a:srgbClr val="FFFFFF"/>
                          </a:solidFill>
                          <a:latin typeface="Helvetica Neue Light"/>
                          <a:ea typeface="Helvetica Neue Light"/>
                          <a:cs typeface="Helvetica Neue Light"/>
                          <a:sym typeface="Helvetica Neue Light"/>
                        </a:defRPr>
                      </a:pPr>
                      <a:endParaRPr/>
                    </a:p>
                  </p:txBody>
                </p:sp>
                <p:sp>
                  <p:nvSpPr>
                    <p:cNvPr id="277" name="Shape 277"/>
                    <p:cNvSpPr/>
                    <p:nvPr/>
                  </p:nvSpPr>
                  <p:spPr>
                    <a:xfrm rot="20713702">
                      <a:off x="12073" y="119159"/>
                      <a:ext cx="73133" cy="104187"/>
                    </a:xfrm>
                    <a:prstGeom prst="rect">
                      <a:avLst/>
                    </a:prstGeom>
                    <a:solidFill>
                      <a:srgbClr val="FF0000"/>
                    </a:solidFill>
                    <a:ln w="12700" cap="flat">
                      <a:solidFill>
                        <a:srgbClr val="302C24"/>
                      </a:solidFill>
                      <a:prstDash val="solid"/>
                      <a:bevel/>
                    </a:ln>
                    <a:effectLst/>
                  </p:spPr>
                  <p:txBody>
                    <a:bodyPr wrap="square" lIns="50800" tIns="50800" rIns="50800" bIns="50800" numCol="1" anchor="ctr">
                      <a:noAutofit/>
                    </a:bodyPr>
                    <a:lstStyle/>
                    <a:p>
                      <a:pPr>
                        <a:defRPr>
                          <a:solidFill>
                            <a:srgbClr val="FFFFFF"/>
                          </a:solidFill>
                          <a:latin typeface="Helvetica Neue Light"/>
                          <a:ea typeface="Helvetica Neue Light"/>
                          <a:cs typeface="Helvetica Neue Light"/>
                          <a:sym typeface="Helvetica Neue Light"/>
                        </a:defRPr>
                      </a:pPr>
                      <a:endParaRPr/>
                    </a:p>
                  </p:txBody>
                </p:sp>
              </p:grpSp>
              <p:grpSp>
                <p:nvGrpSpPr>
                  <p:cNvPr id="281" name="Group 281"/>
                  <p:cNvGrpSpPr/>
                  <p:nvPr/>
                </p:nvGrpSpPr>
                <p:grpSpPr>
                  <a:xfrm>
                    <a:off x="51707" y="179390"/>
                    <a:ext cx="149722" cy="230948"/>
                    <a:chOff x="0" y="0"/>
                    <a:chExt cx="149721" cy="230946"/>
                  </a:xfrm>
                </p:grpSpPr>
                <p:sp>
                  <p:nvSpPr>
                    <p:cNvPr id="279" name="Shape 279"/>
                    <p:cNvSpPr/>
                    <p:nvPr/>
                  </p:nvSpPr>
                  <p:spPr>
                    <a:xfrm rot="20713702">
                      <a:off x="64515" y="7601"/>
                      <a:ext cx="73133" cy="104187"/>
                    </a:xfrm>
                    <a:prstGeom prst="rect">
                      <a:avLst/>
                    </a:prstGeom>
                    <a:solidFill>
                      <a:srgbClr val="FF0000"/>
                    </a:solidFill>
                    <a:ln w="12700" cap="flat">
                      <a:solidFill>
                        <a:srgbClr val="302C24"/>
                      </a:solidFill>
                      <a:prstDash val="solid"/>
                      <a:bevel/>
                    </a:ln>
                    <a:effectLst/>
                  </p:spPr>
                  <p:txBody>
                    <a:bodyPr wrap="square" lIns="50800" tIns="50800" rIns="50800" bIns="50800" numCol="1" anchor="ctr">
                      <a:noAutofit/>
                    </a:bodyPr>
                    <a:lstStyle/>
                    <a:p>
                      <a:pPr>
                        <a:defRPr>
                          <a:solidFill>
                            <a:srgbClr val="FFFFFF"/>
                          </a:solidFill>
                          <a:latin typeface="Helvetica Neue Light"/>
                          <a:ea typeface="Helvetica Neue Light"/>
                          <a:cs typeface="Helvetica Neue Light"/>
                          <a:sym typeface="Helvetica Neue Light"/>
                        </a:defRPr>
                      </a:pPr>
                      <a:endParaRPr/>
                    </a:p>
                  </p:txBody>
                </p:sp>
                <p:sp>
                  <p:nvSpPr>
                    <p:cNvPr id="280" name="Shape 280"/>
                    <p:cNvSpPr/>
                    <p:nvPr/>
                  </p:nvSpPr>
                  <p:spPr>
                    <a:xfrm rot="20713702">
                      <a:off x="12073" y="119159"/>
                      <a:ext cx="73133" cy="104187"/>
                    </a:xfrm>
                    <a:prstGeom prst="rect">
                      <a:avLst/>
                    </a:prstGeom>
                    <a:solidFill>
                      <a:srgbClr val="FF0000"/>
                    </a:solidFill>
                    <a:ln w="12700" cap="flat">
                      <a:solidFill>
                        <a:srgbClr val="302C24"/>
                      </a:solidFill>
                      <a:prstDash val="solid"/>
                      <a:bevel/>
                    </a:ln>
                    <a:effectLst/>
                  </p:spPr>
                  <p:txBody>
                    <a:bodyPr wrap="square" lIns="50800" tIns="50800" rIns="50800" bIns="50800" numCol="1" anchor="ctr">
                      <a:noAutofit/>
                    </a:bodyPr>
                    <a:lstStyle/>
                    <a:p>
                      <a:pPr>
                        <a:defRPr>
                          <a:solidFill>
                            <a:srgbClr val="FFFFFF"/>
                          </a:solidFill>
                          <a:latin typeface="Helvetica Neue Light"/>
                          <a:ea typeface="Helvetica Neue Light"/>
                          <a:cs typeface="Helvetica Neue Light"/>
                          <a:sym typeface="Helvetica Neue Light"/>
                        </a:defRPr>
                      </a:pPr>
                      <a:endParaRPr/>
                    </a:p>
                  </p:txBody>
                </p:sp>
              </p:grpSp>
            </p:grpSp>
            <p:grpSp>
              <p:nvGrpSpPr>
                <p:cNvPr id="289" name="Group 289"/>
                <p:cNvGrpSpPr/>
                <p:nvPr/>
              </p:nvGrpSpPr>
              <p:grpSpPr>
                <a:xfrm>
                  <a:off x="105602" y="349814"/>
                  <a:ext cx="201429" cy="410339"/>
                  <a:chOff x="0" y="0"/>
                  <a:chExt cx="201428" cy="410337"/>
                </a:xfrm>
              </p:grpSpPr>
              <p:grpSp>
                <p:nvGrpSpPr>
                  <p:cNvPr id="285" name="Group 285"/>
                  <p:cNvGrpSpPr/>
                  <p:nvPr/>
                </p:nvGrpSpPr>
                <p:grpSpPr>
                  <a:xfrm>
                    <a:off x="-1" y="-1"/>
                    <a:ext cx="149723" cy="230948"/>
                    <a:chOff x="0" y="0"/>
                    <a:chExt cx="149721" cy="230946"/>
                  </a:xfrm>
                </p:grpSpPr>
                <p:sp>
                  <p:nvSpPr>
                    <p:cNvPr id="283" name="Shape 283"/>
                    <p:cNvSpPr/>
                    <p:nvPr/>
                  </p:nvSpPr>
                  <p:spPr>
                    <a:xfrm rot="20713702">
                      <a:off x="64515" y="7601"/>
                      <a:ext cx="73133" cy="104187"/>
                    </a:xfrm>
                    <a:prstGeom prst="rect">
                      <a:avLst/>
                    </a:prstGeom>
                    <a:solidFill>
                      <a:srgbClr val="FF0000"/>
                    </a:solidFill>
                    <a:ln w="12700" cap="flat">
                      <a:solidFill>
                        <a:srgbClr val="302C24"/>
                      </a:solidFill>
                      <a:prstDash val="solid"/>
                      <a:bevel/>
                    </a:ln>
                    <a:effectLst/>
                  </p:spPr>
                  <p:txBody>
                    <a:bodyPr wrap="square" lIns="50800" tIns="50800" rIns="50800" bIns="50800" numCol="1" anchor="ctr">
                      <a:noAutofit/>
                    </a:bodyPr>
                    <a:lstStyle/>
                    <a:p>
                      <a:pPr>
                        <a:defRPr>
                          <a:solidFill>
                            <a:srgbClr val="FFFFFF"/>
                          </a:solidFill>
                          <a:latin typeface="Helvetica Neue Light"/>
                          <a:ea typeface="Helvetica Neue Light"/>
                          <a:cs typeface="Helvetica Neue Light"/>
                          <a:sym typeface="Helvetica Neue Light"/>
                        </a:defRPr>
                      </a:pPr>
                      <a:endParaRPr/>
                    </a:p>
                  </p:txBody>
                </p:sp>
                <p:sp>
                  <p:nvSpPr>
                    <p:cNvPr id="284" name="Shape 284"/>
                    <p:cNvSpPr/>
                    <p:nvPr/>
                  </p:nvSpPr>
                  <p:spPr>
                    <a:xfrm rot="20713702">
                      <a:off x="12073" y="119159"/>
                      <a:ext cx="73133" cy="104187"/>
                    </a:xfrm>
                    <a:prstGeom prst="rect">
                      <a:avLst/>
                    </a:prstGeom>
                    <a:solidFill>
                      <a:srgbClr val="FF0000"/>
                    </a:solidFill>
                    <a:ln w="12700" cap="flat">
                      <a:solidFill>
                        <a:srgbClr val="302C24"/>
                      </a:solidFill>
                      <a:prstDash val="solid"/>
                      <a:bevel/>
                    </a:ln>
                    <a:effectLst/>
                  </p:spPr>
                  <p:txBody>
                    <a:bodyPr wrap="square" lIns="50800" tIns="50800" rIns="50800" bIns="50800" numCol="1" anchor="ctr">
                      <a:noAutofit/>
                    </a:bodyPr>
                    <a:lstStyle/>
                    <a:p>
                      <a:pPr>
                        <a:defRPr>
                          <a:solidFill>
                            <a:srgbClr val="FFFFFF"/>
                          </a:solidFill>
                          <a:latin typeface="Helvetica Neue Light"/>
                          <a:ea typeface="Helvetica Neue Light"/>
                          <a:cs typeface="Helvetica Neue Light"/>
                          <a:sym typeface="Helvetica Neue Light"/>
                        </a:defRPr>
                      </a:pPr>
                      <a:endParaRPr/>
                    </a:p>
                  </p:txBody>
                </p:sp>
              </p:grpSp>
              <p:grpSp>
                <p:nvGrpSpPr>
                  <p:cNvPr id="288" name="Group 288"/>
                  <p:cNvGrpSpPr/>
                  <p:nvPr/>
                </p:nvGrpSpPr>
                <p:grpSpPr>
                  <a:xfrm>
                    <a:off x="51707" y="179390"/>
                    <a:ext cx="149722" cy="230948"/>
                    <a:chOff x="0" y="0"/>
                    <a:chExt cx="149721" cy="230946"/>
                  </a:xfrm>
                </p:grpSpPr>
                <p:sp>
                  <p:nvSpPr>
                    <p:cNvPr id="286" name="Shape 286"/>
                    <p:cNvSpPr/>
                    <p:nvPr/>
                  </p:nvSpPr>
                  <p:spPr>
                    <a:xfrm rot="20713702">
                      <a:off x="64515" y="7601"/>
                      <a:ext cx="73133" cy="104187"/>
                    </a:xfrm>
                    <a:prstGeom prst="rect">
                      <a:avLst/>
                    </a:prstGeom>
                    <a:solidFill>
                      <a:srgbClr val="FF0000"/>
                    </a:solidFill>
                    <a:ln w="12700" cap="flat">
                      <a:solidFill>
                        <a:srgbClr val="302C24"/>
                      </a:solidFill>
                      <a:prstDash val="solid"/>
                      <a:bevel/>
                    </a:ln>
                    <a:effectLst/>
                  </p:spPr>
                  <p:txBody>
                    <a:bodyPr wrap="square" lIns="50800" tIns="50800" rIns="50800" bIns="50800" numCol="1" anchor="ctr">
                      <a:noAutofit/>
                    </a:bodyPr>
                    <a:lstStyle/>
                    <a:p>
                      <a:pPr>
                        <a:defRPr>
                          <a:solidFill>
                            <a:srgbClr val="FFFFFF"/>
                          </a:solidFill>
                          <a:latin typeface="Helvetica Neue Light"/>
                          <a:ea typeface="Helvetica Neue Light"/>
                          <a:cs typeface="Helvetica Neue Light"/>
                          <a:sym typeface="Helvetica Neue Light"/>
                        </a:defRPr>
                      </a:pPr>
                      <a:endParaRPr/>
                    </a:p>
                  </p:txBody>
                </p:sp>
                <p:sp>
                  <p:nvSpPr>
                    <p:cNvPr id="287" name="Shape 287"/>
                    <p:cNvSpPr/>
                    <p:nvPr/>
                  </p:nvSpPr>
                  <p:spPr>
                    <a:xfrm rot="20713702">
                      <a:off x="12073" y="119159"/>
                      <a:ext cx="73133" cy="104187"/>
                    </a:xfrm>
                    <a:prstGeom prst="rect">
                      <a:avLst/>
                    </a:prstGeom>
                    <a:solidFill>
                      <a:srgbClr val="FF0000"/>
                    </a:solidFill>
                    <a:ln w="12700" cap="flat">
                      <a:solidFill>
                        <a:srgbClr val="302C24"/>
                      </a:solidFill>
                      <a:prstDash val="solid"/>
                      <a:bevel/>
                    </a:ln>
                    <a:effectLst/>
                  </p:spPr>
                  <p:txBody>
                    <a:bodyPr wrap="square" lIns="50800" tIns="50800" rIns="50800" bIns="50800" numCol="1" anchor="ctr">
                      <a:noAutofit/>
                    </a:bodyPr>
                    <a:lstStyle/>
                    <a:p>
                      <a:pPr>
                        <a:defRPr>
                          <a:solidFill>
                            <a:srgbClr val="FFFFFF"/>
                          </a:solidFill>
                          <a:latin typeface="Helvetica Neue Light"/>
                          <a:ea typeface="Helvetica Neue Light"/>
                          <a:cs typeface="Helvetica Neue Light"/>
                          <a:sym typeface="Helvetica Neue Light"/>
                        </a:defRPr>
                      </a:pPr>
                      <a:endParaRPr/>
                    </a:p>
                  </p:txBody>
                </p:sp>
              </p:grpSp>
            </p:grpSp>
          </p:grpSp>
          <p:grpSp>
            <p:nvGrpSpPr>
              <p:cNvPr id="305" name="Group 305"/>
              <p:cNvGrpSpPr/>
              <p:nvPr/>
            </p:nvGrpSpPr>
            <p:grpSpPr>
              <a:xfrm>
                <a:off x="418903" y="1406679"/>
                <a:ext cx="307032" cy="760153"/>
                <a:chOff x="0" y="0"/>
                <a:chExt cx="307030" cy="760152"/>
              </a:xfrm>
            </p:grpSpPr>
            <p:grpSp>
              <p:nvGrpSpPr>
                <p:cNvPr id="297" name="Group 297"/>
                <p:cNvGrpSpPr/>
                <p:nvPr/>
              </p:nvGrpSpPr>
              <p:grpSpPr>
                <a:xfrm>
                  <a:off x="-1" y="-1"/>
                  <a:ext cx="201430" cy="410339"/>
                  <a:chOff x="0" y="0"/>
                  <a:chExt cx="201428" cy="410337"/>
                </a:xfrm>
              </p:grpSpPr>
              <p:grpSp>
                <p:nvGrpSpPr>
                  <p:cNvPr id="293" name="Group 293"/>
                  <p:cNvGrpSpPr/>
                  <p:nvPr/>
                </p:nvGrpSpPr>
                <p:grpSpPr>
                  <a:xfrm>
                    <a:off x="-1" y="-1"/>
                    <a:ext cx="149723" cy="230948"/>
                    <a:chOff x="0" y="0"/>
                    <a:chExt cx="149721" cy="230946"/>
                  </a:xfrm>
                </p:grpSpPr>
                <p:sp>
                  <p:nvSpPr>
                    <p:cNvPr id="291" name="Shape 291"/>
                    <p:cNvSpPr/>
                    <p:nvPr/>
                  </p:nvSpPr>
                  <p:spPr>
                    <a:xfrm rot="20713702">
                      <a:off x="64515" y="7601"/>
                      <a:ext cx="73133" cy="104187"/>
                    </a:xfrm>
                    <a:prstGeom prst="rect">
                      <a:avLst/>
                    </a:prstGeom>
                    <a:solidFill>
                      <a:srgbClr val="FF0000"/>
                    </a:solidFill>
                    <a:ln w="12700" cap="flat">
                      <a:solidFill>
                        <a:srgbClr val="302C24"/>
                      </a:solidFill>
                      <a:prstDash val="solid"/>
                      <a:bevel/>
                    </a:ln>
                    <a:effectLst/>
                  </p:spPr>
                  <p:txBody>
                    <a:bodyPr wrap="square" lIns="50800" tIns="50800" rIns="50800" bIns="50800" numCol="1" anchor="ctr">
                      <a:noAutofit/>
                    </a:bodyPr>
                    <a:lstStyle/>
                    <a:p>
                      <a:pPr>
                        <a:defRPr>
                          <a:solidFill>
                            <a:srgbClr val="FFFFFF"/>
                          </a:solidFill>
                          <a:latin typeface="Helvetica Neue Light"/>
                          <a:ea typeface="Helvetica Neue Light"/>
                          <a:cs typeface="Helvetica Neue Light"/>
                          <a:sym typeface="Helvetica Neue Light"/>
                        </a:defRPr>
                      </a:pPr>
                      <a:endParaRPr/>
                    </a:p>
                  </p:txBody>
                </p:sp>
                <p:sp>
                  <p:nvSpPr>
                    <p:cNvPr id="292" name="Shape 292"/>
                    <p:cNvSpPr/>
                    <p:nvPr/>
                  </p:nvSpPr>
                  <p:spPr>
                    <a:xfrm rot="20713702">
                      <a:off x="12073" y="119159"/>
                      <a:ext cx="73133" cy="104187"/>
                    </a:xfrm>
                    <a:prstGeom prst="rect">
                      <a:avLst/>
                    </a:prstGeom>
                    <a:solidFill>
                      <a:srgbClr val="FF0000"/>
                    </a:solidFill>
                    <a:ln w="12700" cap="flat">
                      <a:solidFill>
                        <a:srgbClr val="302C24"/>
                      </a:solidFill>
                      <a:prstDash val="solid"/>
                      <a:bevel/>
                    </a:ln>
                    <a:effectLst/>
                  </p:spPr>
                  <p:txBody>
                    <a:bodyPr wrap="square" lIns="50800" tIns="50800" rIns="50800" bIns="50800" numCol="1" anchor="ctr">
                      <a:noAutofit/>
                    </a:bodyPr>
                    <a:lstStyle/>
                    <a:p>
                      <a:pPr>
                        <a:defRPr>
                          <a:solidFill>
                            <a:srgbClr val="FFFFFF"/>
                          </a:solidFill>
                          <a:latin typeface="Helvetica Neue Light"/>
                          <a:ea typeface="Helvetica Neue Light"/>
                          <a:cs typeface="Helvetica Neue Light"/>
                          <a:sym typeface="Helvetica Neue Light"/>
                        </a:defRPr>
                      </a:pPr>
                      <a:endParaRPr/>
                    </a:p>
                  </p:txBody>
                </p:sp>
              </p:grpSp>
              <p:grpSp>
                <p:nvGrpSpPr>
                  <p:cNvPr id="296" name="Group 296"/>
                  <p:cNvGrpSpPr/>
                  <p:nvPr/>
                </p:nvGrpSpPr>
                <p:grpSpPr>
                  <a:xfrm>
                    <a:off x="51707" y="179390"/>
                    <a:ext cx="149722" cy="230948"/>
                    <a:chOff x="0" y="0"/>
                    <a:chExt cx="149721" cy="230946"/>
                  </a:xfrm>
                </p:grpSpPr>
                <p:sp>
                  <p:nvSpPr>
                    <p:cNvPr id="294" name="Shape 294"/>
                    <p:cNvSpPr/>
                    <p:nvPr/>
                  </p:nvSpPr>
                  <p:spPr>
                    <a:xfrm rot="20713702">
                      <a:off x="64515" y="7601"/>
                      <a:ext cx="73133" cy="104187"/>
                    </a:xfrm>
                    <a:prstGeom prst="rect">
                      <a:avLst/>
                    </a:prstGeom>
                    <a:solidFill>
                      <a:srgbClr val="FF0000"/>
                    </a:solidFill>
                    <a:ln w="12700" cap="flat">
                      <a:solidFill>
                        <a:srgbClr val="302C24"/>
                      </a:solidFill>
                      <a:prstDash val="solid"/>
                      <a:bevel/>
                    </a:ln>
                    <a:effectLst/>
                  </p:spPr>
                  <p:txBody>
                    <a:bodyPr wrap="square" lIns="50800" tIns="50800" rIns="50800" bIns="50800" numCol="1" anchor="ctr">
                      <a:noAutofit/>
                    </a:bodyPr>
                    <a:lstStyle/>
                    <a:p>
                      <a:pPr>
                        <a:defRPr>
                          <a:solidFill>
                            <a:srgbClr val="FFFFFF"/>
                          </a:solidFill>
                          <a:latin typeface="Helvetica Neue Light"/>
                          <a:ea typeface="Helvetica Neue Light"/>
                          <a:cs typeface="Helvetica Neue Light"/>
                          <a:sym typeface="Helvetica Neue Light"/>
                        </a:defRPr>
                      </a:pPr>
                      <a:endParaRPr/>
                    </a:p>
                  </p:txBody>
                </p:sp>
                <p:sp>
                  <p:nvSpPr>
                    <p:cNvPr id="295" name="Shape 295"/>
                    <p:cNvSpPr/>
                    <p:nvPr/>
                  </p:nvSpPr>
                  <p:spPr>
                    <a:xfrm rot="20713702">
                      <a:off x="12073" y="119159"/>
                      <a:ext cx="73133" cy="104187"/>
                    </a:xfrm>
                    <a:prstGeom prst="rect">
                      <a:avLst/>
                    </a:prstGeom>
                    <a:solidFill>
                      <a:srgbClr val="FF0000"/>
                    </a:solidFill>
                    <a:ln w="12700" cap="flat">
                      <a:solidFill>
                        <a:srgbClr val="302C24"/>
                      </a:solidFill>
                      <a:prstDash val="solid"/>
                      <a:bevel/>
                    </a:ln>
                    <a:effectLst/>
                  </p:spPr>
                  <p:txBody>
                    <a:bodyPr wrap="square" lIns="50800" tIns="50800" rIns="50800" bIns="50800" numCol="1" anchor="ctr">
                      <a:noAutofit/>
                    </a:bodyPr>
                    <a:lstStyle/>
                    <a:p>
                      <a:pPr>
                        <a:defRPr>
                          <a:solidFill>
                            <a:srgbClr val="FFFFFF"/>
                          </a:solidFill>
                          <a:latin typeface="Helvetica Neue Light"/>
                          <a:ea typeface="Helvetica Neue Light"/>
                          <a:cs typeface="Helvetica Neue Light"/>
                          <a:sym typeface="Helvetica Neue Light"/>
                        </a:defRPr>
                      </a:pPr>
                      <a:endParaRPr/>
                    </a:p>
                  </p:txBody>
                </p:sp>
              </p:grpSp>
            </p:grpSp>
            <p:grpSp>
              <p:nvGrpSpPr>
                <p:cNvPr id="304" name="Group 304"/>
                <p:cNvGrpSpPr/>
                <p:nvPr/>
              </p:nvGrpSpPr>
              <p:grpSpPr>
                <a:xfrm>
                  <a:off x="105602" y="349814"/>
                  <a:ext cx="201429" cy="410339"/>
                  <a:chOff x="0" y="0"/>
                  <a:chExt cx="201428" cy="410337"/>
                </a:xfrm>
              </p:grpSpPr>
              <p:grpSp>
                <p:nvGrpSpPr>
                  <p:cNvPr id="300" name="Group 300"/>
                  <p:cNvGrpSpPr/>
                  <p:nvPr/>
                </p:nvGrpSpPr>
                <p:grpSpPr>
                  <a:xfrm>
                    <a:off x="-1" y="-1"/>
                    <a:ext cx="149723" cy="230948"/>
                    <a:chOff x="0" y="0"/>
                    <a:chExt cx="149721" cy="230946"/>
                  </a:xfrm>
                </p:grpSpPr>
                <p:sp>
                  <p:nvSpPr>
                    <p:cNvPr id="298" name="Shape 298"/>
                    <p:cNvSpPr/>
                    <p:nvPr/>
                  </p:nvSpPr>
                  <p:spPr>
                    <a:xfrm rot="20713702">
                      <a:off x="64515" y="7601"/>
                      <a:ext cx="73133" cy="104187"/>
                    </a:xfrm>
                    <a:prstGeom prst="rect">
                      <a:avLst/>
                    </a:prstGeom>
                    <a:solidFill>
                      <a:srgbClr val="FF0000"/>
                    </a:solidFill>
                    <a:ln w="12700" cap="flat">
                      <a:solidFill>
                        <a:srgbClr val="302C24"/>
                      </a:solidFill>
                      <a:prstDash val="solid"/>
                      <a:bevel/>
                    </a:ln>
                    <a:effectLst/>
                  </p:spPr>
                  <p:txBody>
                    <a:bodyPr wrap="square" lIns="50800" tIns="50800" rIns="50800" bIns="50800" numCol="1" anchor="ctr">
                      <a:noAutofit/>
                    </a:bodyPr>
                    <a:lstStyle/>
                    <a:p>
                      <a:pPr>
                        <a:defRPr>
                          <a:solidFill>
                            <a:srgbClr val="FFFFFF"/>
                          </a:solidFill>
                          <a:latin typeface="Helvetica Neue Light"/>
                          <a:ea typeface="Helvetica Neue Light"/>
                          <a:cs typeface="Helvetica Neue Light"/>
                          <a:sym typeface="Helvetica Neue Light"/>
                        </a:defRPr>
                      </a:pPr>
                      <a:endParaRPr/>
                    </a:p>
                  </p:txBody>
                </p:sp>
                <p:sp>
                  <p:nvSpPr>
                    <p:cNvPr id="299" name="Shape 299"/>
                    <p:cNvSpPr/>
                    <p:nvPr/>
                  </p:nvSpPr>
                  <p:spPr>
                    <a:xfrm rot="20713702">
                      <a:off x="12073" y="119159"/>
                      <a:ext cx="73133" cy="104187"/>
                    </a:xfrm>
                    <a:prstGeom prst="rect">
                      <a:avLst/>
                    </a:prstGeom>
                    <a:solidFill>
                      <a:srgbClr val="FF0000"/>
                    </a:solidFill>
                    <a:ln w="12700" cap="flat">
                      <a:solidFill>
                        <a:srgbClr val="302C24"/>
                      </a:solidFill>
                      <a:prstDash val="solid"/>
                      <a:bevel/>
                    </a:ln>
                    <a:effectLst/>
                  </p:spPr>
                  <p:txBody>
                    <a:bodyPr wrap="square" lIns="50800" tIns="50800" rIns="50800" bIns="50800" numCol="1" anchor="ctr">
                      <a:noAutofit/>
                    </a:bodyPr>
                    <a:lstStyle/>
                    <a:p>
                      <a:pPr>
                        <a:defRPr>
                          <a:solidFill>
                            <a:srgbClr val="FFFFFF"/>
                          </a:solidFill>
                          <a:latin typeface="Helvetica Neue Light"/>
                          <a:ea typeface="Helvetica Neue Light"/>
                          <a:cs typeface="Helvetica Neue Light"/>
                          <a:sym typeface="Helvetica Neue Light"/>
                        </a:defRPr>
                      </a:pPr>
                      <a:endParaRPr/>
                    </a:p>
                  </p:txBody>
                </p:sp>
              </p:grpSp>
              <p:grpSp>
                <p:nvGrpSpPr>
                  <p:cNvPr id="303" name="Group 303"/>
                  <p:cNvGrpSpPr/>
                  <p:nvPr/>
                </p:nvGrpSpPr>
                <p:grpSpPr>
                  <a:xfrm>
                    <a:off x="51707" y="179390"/>
                    <a:ext cx="149722" cy="230948"/>
                    <a:chOff x="0" y="0"/>
                    <a:chExt cx="149721" cy="230946"/>
                  </a:xfrm>
                </p:grpSpPr>
                <p:sp>
                  <p:nvSpPr>
                    <p:cNvPr id="301" name="Shape 301"/>
                    <p:cNvSpPr/>
                    <p:nvPr/>
                  </p:nvSpPr>
                  <p:spPr>
                    <a:xfrm rot="20713702">
                      <a:off x="64515" y="7601"/>
                      <a:ext cx="73133" cy="104187"/>
                    </a:xfrm>
                    <a:prstGeom prst="rect">
                      <a:avLst/>
                    </a:prstGeom>
                    <a:solidFill>
                      <a:srgbClr val="FF0000"/>
                    </a:solidFill>
                    <a:ln w="12700" cap="flat">
                      <a:solidFill>
                        <a:srgbClr val="302C24"/>
                      </a:solidFill>
                      <a:prstDash val="solid"/>
                      <a:bevel/>
                    </a:ln>
                    <a:effectLst/>
                  </p:spPr>
                  <p:txBody>
                    <a:bodyPr wrap="square" lIns="50800" tIns="50800" rIns="50800" bIns="50800" numCol="1" anchor="ctr">
                      <a:noAutofit/>
                    </a:bodyPr>
                    <a:lstStyle/>
                    <a:p>
                      <a:pPr>
                        <a:defRPr>
                          <a:solidFill>
                            <a:srgbClr val="FFFFFF"/>
                          </a:solidFill>
                          <a:latin typeface="Helvetica Neue Light"/>
                          <a:ea typeface="Helvetica Neue Light"/>
                          <a:cs typeface="Helvetica Neue Light"/>
                          <a:sym typeface="Helvetica Neue Light"/>
                        </a:defRPr>
                      </a:pPr>
                      <a:endParaRPr/>
                    </a:p>
                  </p:txBody>
                </p:sp>
                <p:sp>
                  <p:nvSpPr>
                    <p:cNvPr id="302" name="Shape 302"/>
                    <p:cNvSpPr/>
                    <p:nvPr/>
                  </p:nvSpPr>
                  <p:spPr>
                    <a:xfrm rot="20713702">
                      <a:off x="12073" y="119159"/>
                      <a:ext cx="73133" cy="104187"/>
                    </a:xfrm>
                    <a:prstGeom prst="rect">
                      <a:avLst/>
                    </a:prstGeom>
                    <a:solidFill>
                      <a:srgbClr val="FF0000"/>
                    </a:solidFill>
                    <a:ln w="12700" cap="flat">
                      <a:solidFill>
                        <a:srgbClr val="302C24"/>
                      </a:solidFill>
                      <a:prstDash val="solid"/>
                      <a:bevel/>
                    </a:ln>
                    <a:effectLst/>
                  </p:spPr>
                  <p:txBody>
                    <a:bodyPr wrap="square" lIns="50800" tIns="50800" rIns="50800" bIns="50800" numCol="1" anchor="ctr">
                      <a:noAutofit/>
                    </a:bodyPr>
                    <a:lstStyle/>
                    <a:p>
                      <a:pPr>
                        <a:defRPr>
                          <a:solidFill>
                            <a:srgbClr val="FFFFFF"/>
                          </a:solidFill>
                          <a:latin typeface="Helvetica Neue Light"/>
                          <a:ea typeface="Helvetica Neue Light"/>
                          <a:cs typeface="Helvetica Neue Light"/>
                          <a:sym typeface="Helvetica Neue Light"/>
                        </a:defRPr>
                      </a:pPr>
                      <a:endParaRPr/>
                    </a:p>
                  </p:txBody>
                </p:sp>
              </p:grpSp>
            </p:grpSp>
          </p:grpSp>
        </p:grpSp>
        <p:sp>
          <p:nvSpPr>
            <p:cNvPr id="307" name="Shape 307"/>
            <p:cNvSpPr/>
            <p:nvPr/>
          </p:nvSpPr>
          <p:spPr>
            <a:xfrm>
              <a:off x="7950493" y="2270719"/>
              <a:ext cx="98273" cy="415584"/>
            </a:xfrm>
            <a:prstGeom prst="rect">
              <a:avLst/>
            </a:prstGeom>
            <a:solidFill>
              <a:srgbClr val="C6B178"/>
            </a:solidFill>
            <a:ln w="12700" cap="flat">
              <a:solidFill>
                <a:srgbClr val="302C24"/>
              </a:solidFill>
              <a:prstDash val="solid"/>
              <a:bevel/>
            </a:ln>
            <a:effectLst/>
          </p:spPr>
          <p:txBody>
            <a:bodyPr wrap="square" lIns="50800" tIns="50800" rIns="50800" bIns="50800" numCol="1" anchor="ctr">
              <a:noAutofit/>
            </a:bodyPr>
            <a:lstStyle/>
            <a:p>
              <a:pPr>
                <a:defRPr>
                  <a:solidFill>
                    <a:srgbClr val="FFFFFF"/>
                  </a:solidFill>
                  <a:latin typeface="Helvetica Neue Light"/>
                  <a:ea typeface="Helvetica Neue Light"/>
                  <a:cs typeface="Helvetica Neue Light"/>
                  <a:sym typeface="Helvetica Neue Light"/>
                </a:defRPr>
              </a:pPr>
              <a:endParaRPr/>
            </a:p>
          </p:txBody>
        </p:sp>
        <p:sp>
          <p:nvSpPr>
            <p:cNvPr id="308" name="Shape 308"/>
            <p:cNvSpPr/>
            <p:nvPr/>
          </p:nvSpPr>
          <p:spPr>
            <a:xfrm>
              <a:off x="7760737" y="2356527"/>
              <a:ext cx="98274" cy="259548"/>
            </a:xfrm>
            <a:prstGeom prst="rect">
              <a:avLst/>
            </a:prstGeom>
            <a:solidFill>
              <a:srgbClr val="C6B178"/>
            </a:solidFill>
            <a:ln w="12700" cap="flat">
              <a:solidFill>
                <a:srgbClr val="302C24"/>
              </a:solidFill>
              <a:prstDash val="solid"/>
              <a:bevel/>
            </a:ln>
            <a:effectLst/>
          </p:spPr>
          <p:txBody>
            <a:bodyPr wrap="square" lIns="50800" tIns="50800" rIns="50800" bIns="50800" numCol="1" anchor="ctr">
              <a:noAutofit/>
            </a:bodyPr>
            <a:lstStyle/>
            <a:p>
              <a:pPr>
                <a:defRPr>
                  <a:solidFill>
                    <a:srgbClr val="FFFFFF"/>
                  </a:solidFill>
                  <a:latin typeface="Helvetica Neue Light"/>
                  <a:ea typeface="Helvetica Neue Light"/>
                  <a:cs typeface="Helvetica Neue Light"/>
                  <a:sym typeface="Helvetica Neue Light"/>
                </a:defRPr>
              </a:pPr>
              <a:endParaRPr/>
            </a:p>
          </p:txBody>
        </p:sp>
        <p:sp>
          <p:nvSpPr>
            <p:cNvPr id="309" name="Shape 309"/>
            <p:cNvSpPr/>
            <p:nvPr/>
          </p:nvSpPr>
          <p:spPr>
            <a:xfrm>
              <a:off x="6382753" y="2408617"/>
              <a:ext cx="98274" cy="141016"/>
            </a:xfrm>
            <a:prstGeom prst="rect">
              <a:avLst/>
            </a:prstGeom>
            <a:solidFill>
              <a:srgbClr val="867099"/>
            </a:solidFill>
            <a:ln w="12700" cap="flat">
              <a:solidFill>
                <a:srgbClr val="302C24"/>
              </a:solidFill>
              <a:prstDash val="solid"/>
              <a:bevel/>
            </a:ln>
            <a:effectLst/>
          </p:spPr>
          <p:txBody>
            <a:bodyPr wrap="square" lIns="50800" tIns="50800" rIns="50800" bIns="50800" numCol="1" anchor="ctr">
              <a:noAutofit/>
            </a:bodyPr>
            <a:lstStyle/>
            <a:p>
              <a:pPr>
                <a:defRPr>
                  <a:solidFill>
                    <a:srgbClr val="FFFFFF"/>
                  </a:solidFill>
                  <a:latin typeface="Helvetica Neue Light"/>
                  <a:ea typeface="Helvetica Neue Light"/>
                  <a:cs typeface="Helvetica Neue Light"/>
                  <a:sym typeface="Helvetica Neue Light"/>
                </a:defRPr>
              </a:pPr>
              <a:endParaRPr/>
            </a:p>
          </p:txBody>
        </p:sp>
        <p:sp>
          <p:nvSpPr>
            <p:cNvPr id="310" name="Shape 310"/>
            <p:cNvSpPr/>
            <p:nvPr/>
          </p:nvSpPr>
          <p:spPr>
            <a:xfrm>
              <a:off x="6851830" y="2270719"/>
              <a:ext cx="65024" cy="415584"/>
            </a:xfrm>
            <a:prstGeom prst="rect">
              <a:avLst/>
            </a:prstGeom>
            <a:solidFill>
              <a:srgbClr val="9C5B14"/>
            </a:solidFill>
            <a:ln w="12700" cap="flat">
              <a:solidFill>
                <a:srgbClr val="302C24"/>
              </a:solidFill>
              <a:prstDash val="solid"/>
              <a:bevel/>
            </a:ln>
            <a:effectLst/>
          </p:spPr>
          <p:txBody>
            <a:bodyPr wrap="square" lIns="50800" tIns="50800" rIns="50800" bIns="50800" numCol="1" anchor="ctr">
              <a:noAutofit/>
            </a:bodyPr>
            <a:lstStyle/>
            <a:p>
              <a:pPr>
                <a:defRPr>
                  <a:solidFill>
                    <a:srgbClr val="FFFFFF"/>
                  </a:solidFill>
                  <a:latin typeface="Helvetica Neue Light"/>
                  <a:ea typeface="Helvetica Neue Light"/>
                  <a:cs typeface="Helvetica Neue Light"/>
                  <a:sym typeface="Helvetica Neue Light"/>
                </a:defRPr>
              </a:pPr>
              <a:endParaRPr/>
            </a:p>
          </p:txBody>
        </p:sp>
        <p:sp>
          <p:nvSpPr>
            <p:cNvPr id="311" name="Shape 311"/>
            <p:cNvSpPr/>
            <p:nvPr/>
          </p:nvSpPr>
          <p:spPr>
            <a:xfrm>
              <a:off x="7351552" y="2270719"/>
              <a:ext cx="65023" cy="415584"/>
            </a:xfrm>
            <a:prstGeom prst="rect">
              <a:avLst/>
            </a:prstGeom>
            <a:solidFill>
              <a:srgbClr val="9C5B14"/>
            </a:solidFill>
            <a:ln w="12700" cap="flat">
              <a:solidFill>
                <a:srgbClr val="302C24"/>
              </a:solidFill>
              <a:prstDash val="solid"/>
              <a:bevel/>
            </a:ln>
            <a:effectLst/>
          </p:spPr>
          <p:txBody>
            <a:bodyPr wrap="square" lIns="50800" tIns="50800" rIns="50800" bIns="50800" numCol="1" anchor="ctr">
              <a:noAutofit/>
            </a:bodyPr>
            <a:lstStyle/>
            <a:p>
              <a:pPr>
                <a:defRPr>
                  <a:solidFill>
                    <a:srgbClr val="FFFFFF"/>
                  </a:solidFill>
                  <a:latin typeface="Helvetica Neue Light"/>
                  <a:ea typeface="Helvetica Neue Light"/>
                  <a:cs typeface="Helvetica Neue Light"/>
                  <a:sym typeface="Helvetica Neue Light"/>
                </a:defRPr>
              </a:pPr>
              <a:endParaRPr/>
            </a:p>
          </p:txBody>
        </p:sp>
        <p:sp>
          <p:nvSpPr>
            <p:cNvPr id="312" name="Shape 312"/>
            <p:cNvSpPr/>
            <p:nvPr/>
          </p:nvSpPr>
          <p:spPr>
            <a:xfrm>
              <a:off x="7044649" y="1796316"/>
              <a:ext cx="152465" cy="1371346"/>
            </a:xfrm>
            <a:prstGeom prst="rect">
              <a:avLst/>
            </a:prstGeom>
            <a:solidFill>
              <a:srgbClr val="FE7797"/>
            </a:solidFill>
            <a:ln w="12700" cap="flat">
              <a:solidFill>
                <a:srgbClr val="302C24"/>
              </a:solidFill>
              <a:prstDash val="solid"/>
              <a:bevel/>
            </a:ln>
            <a:effectLst/>
          </p:spPr>
          <p:txBody>
            <a:bodyPr wrap="square" lIns="50800" tIns="50800" rIns="50800" bIns="50800" numCol="1" anchor="ctr">
              <a:noAutofit/>
            </a:bodyPr>
            <a:lstStyle/>
            <a:p>
              <a:pPr>
                <a:defRPr>
                  <a:solidFill>
                    <a:srgbClr val="FFFFFF"/>
                  </a:solidFill>
                  <a:latin typeface="Helvetica Neue Light"/>
                  <a:ea typeface="Helvetica Neue Light"/>
                  <a:cs typeface="Helvetica Neue Light"/>
                  <a:sym typeface="Helvetica Neue Light"/>
                </a:defRPr>
              </a:pPr>
              <a:endParaRPr/>
            </a:p>
          </p:txBody>
        </p:sp>
        <p:sp>
          <p:nvSpPr>
            <p:cNvPr id="313" name="Shape 313"/>
            <p:cNvSpPr/>
            <p:nvPr/>
          </p:nvSpPr>
          <p:spPr>
            <a:xfrm>
              <a:off x="5181436" y="2343073"/>
              <a:ext cx="65024" cy="275566"/>
            </a:xfrm>
            <a:prstGeom prst="rect">
              <a:avLst/>
            </a:prstGeom>
            <a:solidFill>
              <a:srgbClr val="FF0000"/>
            </a:solidFill>
            <a:ln w="12700" cap="flat">
              <a:solidFill>
                <a:srgbClr val="302C24"/>
              </a:solidFill>
              <a:prstDash val="solid"/>
              <a:bevel/>
            </a:ln>
            <a:effectLst/>
          </p:spPr>
          <p:txBody>
            <a:bodyPr wrap="square" lIns="50800" tIns="50800" rIns="50800" bIns="50800" numCol="1" anchor="ctr">
              <a:noAutofit/>
            </a:bodyPr>
            <a:lstStyle/>
            <a:p>
              <a:pPr>
                <a:defRPr>
                  <a:solidFill>
                    <a:srgbClr val="FFFFFF"/>
                  </a:solidFill>
                  <a:latin typeface="Helvetica Neue Light"/>
                  <a:ea typeface="Helvetica Neue Light"/>
                  <a:cs typeface="Helvetica Neue Light"/>
                  <a:sym typeface="Helvetica Neue Light"/>
                </a:defRPr>
              </a:pPr>
              <a:endParaRPr/>
            </a:p>
          </p:txBody>
        </p:sp>
        <p:sp>
          <p:nvSpPr>
            <p:cNvPr id="314" name="Shape 314"/>
            <p:cNvSpPr/>
            <p:nvPr/>
          </p:nvSpPr>
          <p:spPr>
            <a:xfrm>
              <a:off x="6099934" y="2303906"/>
              <a:ext cx="65024" cy="352749"/>
            </a:xfrm>
            <a:prstGeom prst="rect">
              <a:avLst/>
            </a:prstGeom>
            <a:solidFill>
              <a:srgbClr val="78AA5D"/>
            </a:solidFill>
            <a:ln w="12700" cap="flat">
              <a:solidFill>
                <a:srgbClr val="302C24"/>
              </a:solidFill>
              <a:prstDash val="solid"/>
              <a:bevel/>
            </a:ln>
            <a:effectLst/>
          </p:spPr>
          <p:txBody>
            <a:bodyPr wrap="square" lIns="50800" tIns="50800" rIns="50800" bIns="50800" numCol="1" anchor="ctr">
              <a:noAutofit/>
            </a:bodyPr>
            <a:lstStyle/>
            <a:p>
              <a:pPr>
                <a:defRPr>
                  <a:solidFill>
                    <a:srgbClr val="FFFFFF"/>
                  </a:solidFill>
                  <a:latin typeface="Helvetica Neue Light"/>
                  <a:ea typeface="Helvetica Neue Light"/>
                  <a:cs typeface="Helvetica Neue Light"/>
                  <a:sym typeface="Helvetica Neue Light"/>
                </a:defRPr>
              </a:pPr>
              <a:endParaRPr/>
            </a:p>
          </p:txBody>
        </p:sp>
        <p:sp>
          <p:nvSpPr>
            <p:cNvPr id="315" name="Shape 315"/>
            <p:cNvSpPr/>
            <p:nvPr/>
          </p:nvSpPr>
          <p:spPr>
            <a:xfrm>
              <a:off x="5777798" y="2270719"/>
              <a:ext cx="98274" cy="415584"/>
            </a:xfrm>
            <a:prstGeom prst="rect">
              <a:avLst/>
            </a:prstGeom>
            <a:solidFill>
              <a:srgbClr val="C6B178"/>
            </a:solidFill>
            <a:ln w="12700" cap="flat">
              <a:solidFill>
                <a:srgbClr val="302C24"/>
              </a:solidFill>
              <a:prstDash val="solid"/>
              <a:bevel/>
            </a:ln>
            <a:effectLst/>
          </p:spPr>
          <p:txBody>
            <a:bodyPr wrap="square" lIns="50800" tIns="50800" rIns="50800" bIns="50800" numCol="1" anchor="ctr">
              <a:noAutofit/>
            </a:bodyPr>
            <a:lstStyle/>
            <a:p>
              <a:pPr>
                <a:defRPr>
                  <a:solidFill>
                    <a:srgbClr val="FFFFFF"/>
                  </a:solidFill>
                  <a:latin typeface="Helvetica Neue Light"/>
                  <a:ea typeface="Helvetica Neue Light"/>
                  <a:cs typeface="Helvetica Neue Light"/>
                  <a:sym typeface="Helvetica Neue Light"/>
                </a:defRPr>
              </a:pPr>
              <a:endParaRPr/>
            </a:p>
          </p:txBody>
        </p:sp>
        <p:sp>
          <p:nvSpPr>
            <p:cNvPr id="316" name="Shape 316"/>
            <p:cNvSpPr/>
            <p:nvPr/>
          </p:nvSpPr>
          <p:spPr>
            <a:xfrm>
              <a:off x="5588044" y="2270717"/>
              <a:ext cx="98273" cy="415585"/>
            </a:xfrm>
            <a:prstGeom prst="rect">
              <a:avLst/>
            </a:prstGeom>
            <a:solidFill>
              <a:srgbClr val="C6B178"/>
            </a:solidFill>
            <a:ln w="12700" cap="flat">
              <a:solidFill>
                <a:srgbClr val="302C24"/>
              </a:solidFill>
              <a:prstDash val="solid"/>
              <a:bevel/>
            </a:ln>
            <a:effectLst/>
          </p:spPr>
          <p:txBody>
            <a:bodyPr wrap="square" lIns="50800" tIns="50800" rIns="50800" bIns="50800" numCol="1" anchor="ctr">
              <a:noAutofit/>
            </a:bodyPr>
            <a:lstStyle/>
            <a:p>
              <a:pPr>
                <a:defRPr>
                  <a:solidFill>
                    <a:srgbClr val="FFFFFF"/>
                  </a:solidFill>
                  <a:latin typeface="Helvetica Neue Light"/>
                  <a:ea typeface="Helvetica Neue Light"/>
                  <a:cs typeface="Helvetica Neue Light"/>
                  <a:sym typeface="Helvetica Neue Light"/>
                </a:defRPr>
              </a:pPr>
              <a:endParaRPr/>
            </a:p>
          </p:txBody>
        </p:sp>
        <p:sp>
          <p:nvSpPr>
            <p:cNvPr id="317" name="Shape 317"/>
            <p:cNvSpPr/>
            <p:nvPr/>
          </p:nvSpPr>
          <p:spPr>
            <a:xfrm>
              <a:off x="3902589" y="1885310"/>
              <a:ext cx="152465" cy="1163697"/>
            </a:xfrm>
            <a:prstGeom prst="rect">
              <a:avLst/>
            </a:prstGeom>
            <a:solidFill>
              <a:srgbClr val="AAD1D7"/>
            </a:solidFill>
            <a:ln w="12700" cap="flat">
              <a:solidFill>
                <a:srgbClr val="302C24"/>
              </a:solidFill>
              <a:prstDash val="solid"/>
              <a:bevel/>
            </a:ln>
            <a:effectLst/>
          </p:spPr>
          <p:txBody>
            <a:bodyPr wrap="square" lIns="50800" tIns="50800" rIns="50800" bIns="50800" numCol="1" anchor="ctr">
              <a:noAutofit/>
            </a:bodyPr>
            <a:lstStyle/>
            <a:p>
              <a:pPr>
                <a:defRPr>
                  <a:solidFill>
                    <a:srgbClr val="FFFFFF"/>
                  </a:solidFill>
                  <a:latin typeface="Helvetica Neue Light"/>
                  <a:ea typeface="Helvetica Neue Light"/>
                  <a:cs typeface="Helvetica Neue Light"/>
                  <a:sym typeface="Helvetica Neue Light"/>
                </a:defRPr>
              </a:pPr>
              <a:endParaRPr/>
            </a:p>
          </p:txBody>
        </p:sp>
        <p:sp>
          <p:nvSpPr>
            <p:cNvPr id="318" name="Shape 318"/>
            <p:cNvSpPr/>
            <p:nvPr/>
          </p:nvSpPr>
          <p:spPr>
            <a:xfrm>
              <a:off x="4699079" y="1899519"/>
              <a:ext cx="152465" cy="1163697"/>
            </a:xfrm>
            <a:prstGeom prst="rect">
              <a:avLst/>
            </a:prstGeom>
            <a:solidFill>
              <a:srgbClr val="AAD1D7"/>
            </a:solidFill>
            <a:ln w="12700" cap="flat">
              <a:solidFill>
                <a:srgbClr val="302C24"/>
              </a:solidFill>
              <a:prstDash val="solid"/>
              <a:bevel/>
            </a:ln>
            <a:effectLst/>
          </p:spPr>
          <p:txBody>
            <a:bodyPr wrap="square" lIns="50800" tIns="50800" rIns="50800" bIns="50800" numCol="1" anchor="ctr">
              <a:noAutofit/>
            </a:bodyPr>
            <a:lstStyle/>
            <a:p>
              <a:pPr>
                <a:defRPr>
                  <a:solidFill>
                    <a:srgbClr val="FFFFFF"/>
                  </a:solidFill>
                  <a:latin typeface="Helvetica Neue Light"/>
                  <a:ea typeface="Helvetica Neue Light"/>
                  <a:cs typeface="Helvetica Neue Light"/>
                  <a:sym typeface="Helvetica Neue Light"/>
                </a:defRPr>
              </a:pPr>
              <a:endParaRPr/>
            </a:p>
          </p:txBody>
        </p:sp>
        <p:sp>
          <p:nvSpPr>
            <p:cNvPr id="319" name="Shape 319"/>
            <p:cNvSpPr/>
            <p:nvPr/>
          </p:nvSpPr>
          <p:spPr>
            <a:xfrm>
              <a:off x="4168674" y="2203780"/>
              <a:ext cx="404224" cy="188211"/>
            </a:xfrm>
            <a:prstGeom prst="rect">
              <a:avLst/>
            </a:prstGeom>
            <a:solidFill>
              <a:srgbClr val="857A64"/>
            </a:solidFill>
            <a:ln w="12700" cap="flat">
              <a:solidFill>
                <a:srgbClr val="302C24"/>
              </a:solidFill>
              <a:prstDash val="solid"/>
              <a:bevel/>
            </a:ln>
            <a:effectLst/>
          </p:spPr>
          <p:txBody>
            <a:bodyPr wrap="square" lIns="50800" tIns="50800" rIns="50800" bIns="50800" numCol="1" anchor="ctr">
              <a:noAutofit/>
            </a:bodyPr>
            <a:lstStyle/>
            <a:p>
              <a:pPr>
                <a:defRPr>
                  <a:solidFill>
                    <a:srgbClr val="FFFFFF"/>
                  </a:solidFill>
                  <a:latin typeface="Helvetica Neue Light"/>
                  <a:ea typeface="Helvetica Neue Light"/>
                  <a:cs typeface="Helvetica Neue Light"/>
                  <a:sym typeface="Helvetica Neue Light"/>
                </a:defRPr>
              </a:pPr>
              <a:endParaRPr/>
            </a:p>
          </p:txBody>
        </p:sp>
        <p:sp>
          <p:nvSpPr>
            <p:cNvPr id="320" name="Shape 320"/>
            <p:cNvSpPr/>
            <p:nvPr/>
          </p:nvSpPr>
          <p:spPr>
            <a:xfrm>
              <a:off x="4171173" y="2559292"/>
              <a:ext cx="404224" cy="188211"/>
            </a:xfrm>
            <a:prstGeom prst="rect">
              <a:avLst/>
            </a:prstGeom>
            <a:solidFill>
              <a:srgbClr val="857A64"/>
            </a:solidFill>
            <a:ln w="12700" cap="flat">
              <a:solidFill>
                <a:srgbClr val="302C24"/>
              </a:solidFill>
              <a:prstDash val="solid"/>
              <a:bevel/>
            </a:ln>
            <a:effectLst/>
          </p:spPr>
          <p:txBody>
            <a:bodyPr wrap="square" lIns="50800" tIns="50800" rIns="50800" bIns="50800" numCol="1" anchor="ctr">
              <a:noAutofit/>
            </a:bodyPr>
            <a:lstStyle/>
            <a:p>
              <a:pPr>
                <a:defRPr>
                  <a:solidFill>
                    <a:srgbClr val="FFFFFF"/>
                  </a:solidFill>
                  <a:latin typeface="Helvetica Neue Light"/>
                  <a:ea typeface="Helvetica Neue Light"/>
                  <a:cs typeface="Helvetica Neue Light"/>
                  <a:sym typeface="Helvetica Neue Light"/>
                </a:defRPr>
              </a:pPr>
              <a:endParaRPr/>
            </a:p>
          </p:txBody>
        </p:sp>
        <p:sp>
          <p:nvSpPr>
            <p:cNvPr id="321" name="Shape 321"/>
            <p:cNvSpPr/>
            <p:nvPr/>
          </p:nvSpPr>
          <p:spPr>
            <a:xfrm>
              <a:off x="647997" y="2347309"/>
              <a:ext cx="65024" cy="275566"/>
            </a:xfrm>
            <a:prstGeom prst="rect">
              <a:avLst/>
            </a:prstGeom>
            <a:solidFill>
              <a:srgbClr val="FF0000"/>
            </a:solidFill>
            <a:ln w="12700" cap="flat">
              <a:solidFill>
                <a:srgbClr val="302C24"/>
              </a:solidFill>
              <a:prstDash val="solid"/>
              <a:bevel/>
            </a:ln>
            <a:effectLst/>
          </p:spPr>
          <p:txBody>
            <a:bodyPr wrap="square" lIns="50800" tIns="50800" rIns="50800" bIns="50800" numCol="1" anchor="ctr">
              <a:noAutofit/>
            </a:bodyPr>
            <a:lstStyle/>
            <a:p>
              <a:pPr>
                <a:defRPr>
                  <a:solidFill>
                    <a:srgbClr val="FFFFFF"/>
                  </a:solidFill>
                  <a:latin typeface="Helvetica Neue Light"/>
                  <a:ea typeface="Helvetica Neue Light"/>
                  <a:cs typeface="Helvetica Neue Light"/>
                  <a:sym typeface="Helvetica Neue Light"/>
                </a:defRPr>
              </a:pPr>
              <a:endParaRPr/>
            </a:p>
          </p:txBody>
        </p:sp>
        <p:sp>
          <p:nvSpPr>
            <p:cNvPr id="322" name="Shape 322"/>
            <p:cNvSpPr/>
            <p:nvPr/>
          </p:nvSpPr>
          <p:spPr>
            <a:xfrm>
              <a:off x="982085" y="2160285"/>
              <a:ext cx="65024" cy="624658"/>
            </a:xfrm>
            <a:prstGeom prst="rect">
              <a:avLst/>
            </a:prstGeom>
            <a:solidFill>
              <a:srgbClr val="78AA5D"/>
            </a:solidFill>
            <a:ln w="12700" cap="flat">
              <a:solidFill>
                <a:srgbClr val="302C24"/>
              </a:solidFill>
              <a:prstDash val="solid"/>
              <a:bevel/>
            </a:ln>
            <a:effectLst/>
          </p:spPr>
          <p:txBody>
            <a:bodyPr wrap="square" lIns="50800" tIns="50800" rIns="50800" bIns="50800" numCol="1" anchor="ctr">
              <a:noAutofit/>
            </a:bodyPr>
            <a:lstStyle/>
            <a:p>
              <a:pPr>
                <a:defRPr>
                  <a:solidFill>
                    <a:srgbClr val="FFFFFF"/>
                  </a:solidFill>
                  <a:latin typeface="Helvetica Neue Light"/>
                  <a:ea typeface="Helvetica Neue Light"/>
                  <a:cs typeface="Helvetica Neue Light"/>
                  <a:sym typeface="Helvetica Neue Light"/>
                </a:defRPr>
              </a:pPr>
              <a:endParaRPr/>
            </a:p>
          </p:txBody>
        </p:sp>
        <p:sp>
          <p:nvSpPr>
            <p:cNvPr id="323" name="Shape 323"/>
            <p:cNvSpPr/>
            <p:nvPr/>
          </p:nvSpPr>
          <p:spPr>
            <a:xfrm>
              <a:off x="1350649" y="2001243"/>
              <a:ext cx="2212664" cy="954537"/>
            </a:xfrm>
            <a:prstGeom prst="rect">
              <a:avLst/>
            </a:prstGeom>
            <a:solidFill>
              <a:srgbClr val="008000"/>
            </a:solidFill>
            <a:ln w="12700" cap="flat">
              <a:solidFill>
                <a:srgbClr val="302C24"/>
              </a:solidFill>
              <a:prstDash val="solid"/>
              <a:bevel/>
            </a:ln>
            <a:effectLst/>
          </p:spPr>
          <p:txBody>
            <a:bodyPr wrap="square" lIns="50800" tIns="50800" rIns="50800" bIns="50800" numCol="1" anchor="ctr">
              <a:noAutofit/>
            </a:bodyPr>
            <a:lstStyle/>
            <a:p>
              <a:pPr>
                <a:defRPr>
                  <a:solidFill>
                    <a:srgbClr val="FFFFFF"/>
                  </a:solidFill>
                  <a:latin typeface="Helvetica Neue Light"/>
                  <a:ea typeface="Helvetica Neue Light"/>
                  <a:cs typeface="Helvetica Neue Light"/>
                  <a:sym typeface="Helvetica Neue Light"/>
                </a:defRPr>
              </a:pPr>
              <a:endParaRPr/>
            </a:p>
          </p:txBody>
        </p:sp>
        <p:grpSp>
          <p:nvGrpSpPr>
            <p:cNvPr id="327" name="Group 327"/>
            <p:cNvGrpSpPr/>
            <p:nvPr/>
          </p:nvGrpSpPr>
          <p:grpSpPr>
            <a:xfrm>
              <a:off x="6033508" y="1512817"/>
              <a:ext cx="603395" cy="767693"/>
              <a:chOff x="0" y="0"/>
              <a:chExt cx="603393" cy="767691"/>
            </a:xfrm>
          </p:grpSpPr>
          <p:sp>
            <p:nvSpPr>
              <p:cNvPr id="324" name="Shape 324"/>
              <p:cNvSpPr/>
              <p:nvPr/>
            </p:nvSpPr>
            <p:spPr>
              <a:xfrm rot="19801646">
                <a:off x="336282" y="450062"/>
                <a:ext cx="210196" cy="284124"/>
              </a:xfrm>
              <a:prstGeom prst="rect">
                <a:avLst/>
              </a:prstGeom>
              <a:solidFill>
                <a:srgbClr val="F1EFE9"/>
              </a:solidFill>
              <a:ln w="12700" cap="flat">
                <a:solidFill>
                  <a:srgbClr val="302C24"/>
                </a:solidFill>
                <a:prstDash val="solid"/>
                <a:bevel/>
              </a:ln>
              <a:effectLst/>
            </p:spPr>
            <p:txBody>
              <a:bodyPr wrap="square" lIns="50800" tIns="50800" rIns="50800" bIns="50800" numCol="1" anchor="ctr">
                <a:noAutofit/>
              </a:bodyPr>
              <a:lstStyle/>
              <a:p>
                <a:pPr>
                  <a:defRPr>
                    <a:solidFill>
                      <a:srgbClr val="FFFFFF"/>
                    </a:solidFill>
                    <a:latin typeface="Helvetica Neue Light"/>
                    <a:ea typeface="Helvetica Neue Light"/>
                    <a:cs typeface="Helvetica Neue Light"/>
                    <a:sym typeface="Helvetica Neue Light"/>
                  </a:defRPr>
                </a:pPr>
                <a:endParaRPr/>
              </a:p>
            </p:txBody>
          </p:sp>
          <p:sp>
            <p:nvSpPr>
              <p:cNvPr id="325" name="Shape 325"/>
              <p:cNvSpPr/>
              <p:nvPr/>
            </p:nvSpPr>
            <p:spPr>
              <a:xfrm rot="19801646">
                <a:off x="49175" y="69731"/>
                <a:ext cx="357475" cy="292559"/>
              </a:xfrm>
              <a:prstGeom prst="rect">
                <a:avLst/>
              </a:prstGeom>
              <a:solidFill>
                <a:srgbClr val="F1EFE9"/>
              </a:solidFill>
              <a:ln w="12700" cap="flat">
                <a:solidFill>
                  <a:srgbClr val="302C24"/>
                </a:solidFill>
                <a:prstDash val="solid"/>
                <a:bevel/>
              </a:ln>
              <a:effectLst/>
            </p:spPr>
            <p:txBody>
              <a:bodyPr wrap="square" lIns="50800" tIns="50800" rIns="50800" bIns="50800" numCol="1" anchor="ctr">
                <a:noAutofit/>
              </a:bodyPr>
              <a:lstStyle/>
              <a:p>
                <a:pPr>
                  <a:defRPr>
                    <a:solidFill>
                      <a:srgbClr val="FFFFFF"/>
                    </a:solidFill>
                    <a:latin typeface="Helvetica Neue Light"/>
                    <a:ea typeface="Helvetica Neue Light"/>
                    <a:cs typeface="Helvetica Neue Light"/>
                    <a:sym typeface="Helvetica Neue Light"/>
                  </a:defRPr>
                </a:pPr>
                <a:endParaRPr/>
              </a:p>
            </p:txBody>
          </p:sp>
          <p:sp>
            <p:nvSpPr>
              <p:cNvPr id="326" name="Shape 326"/>
              <p:cNvSpPr/>
              <p:nvPr/>
            </p:nvSpPr>
            <p:spPr>
              <a:xfrm rot="19801646">
                <a:off x="292924" y="342902"/>
                <a:ext cx="94299" cy="126986"/>
              </a:xfrm>
              <a:prstGeom prst="rect">
                <a:avLst/>
              </a:prstGeom>
              <a:solidFill>
                <a:srgbClr val="F1EFE9"/>
              </a:solidFill>
              <a:ln w="12700" cap="flat">
                <a:solidFill>
                  <a:srgbClr val="302C24"/>
                </a:solidFill>
                <a:prstDash val="solid"/>
                <a:bevel/>
              </a:ln>
              <a:effectLst/>
            </p:spPr>
            <p:txBody>
              <a:bodyPr wrap="square" lIns="50800" tIns="50800" rIns="50800" bIns="50800" numCol="1" anchor="ctr">
                <a:noAutofit/>
              </a:bodyPr>
              <a:lstStyle/>
              <a:p>
                <a:pPr>
                  <a:defRPr>
                    <a:solidFill>
                      <a:srgbClr val="FFFFFF"/>
                    </a:solidFill>
                    <a:latin typeface="Helvetica Neue Light"/>
                    <a:ea typeface="Helvetica Neue Light"/>
                    <a:cs typeface="Helvetica Neue Light"/>
                    <a:sym typeface="Helvetica Neue Light"/>
                  </a:defRPr>
                </a:pPr>
                <a:endParaRPr/>
              </a:p>
            </p:txBody>
          </p:sp>
        </p:grpSp>
        <p:grpSp>
          <p:nvGrpSpPr>
            <p:cNvPr id="331" name="Group 331"/>
            <p:cNvGrpSpPr/>
            <p:nvPr/>
          </p:nvGrpSpPr>
          <p:grpSpPr>
            <a:xfrm>
              <a:off x="6047230" y="2742589"/>
              <a:ext cx="599428" cy="767296"/>
              <a:chOff x="0" y="0"/>
              <a:chExt cx="599427" cy="767294"/>
            </a:xfrm>
          </p:grpSpPr>
          <p:sp>
            <p:nvSpPr>
              <p:cNvPr id="328" name="Shape 328"/>
              <p:cNvSpPr/>
              <p:nvPr/>
            </p:nvSpPr>
            <p:spPr>
              <a:xfrm rot="12621218">
                <a:off x="331850" y="33636"/>
                <a:ext cx="210195" cy="284124"/>
              </a:xfrm>
              <a:prstGeom prst="rect">
                <a:avLst/>
              </a:prstGeom>
              <a:solidFill>
                <a:srgbClr val="F1EFE9"/>
              </a:solidFill>
              <a:ln w="12700" cap="flat">
                <a:solidFill>
                  <a:srgbClr val="302C24"/>
                </a:solidFill>
                <a:prstDash val="solid"/>
                <a:bevel/>
              </a:ln>
              <a:effectLst/>
            </p:spPr>
            <p:txBody>
              <a:bodyPr wrap="square" lIns="50800" tIns="50800" rIns="50800" bIns="50800" numCol="1" anchor="ctr">
                <a:noAutofit/>
              </a:bodyPr>
              <a:lstStyle/>
              <a:p>
                <a:pPr>
                  <a:defRPr>
                    <a:solidFill>
                      <a:srgbClr val="FFFFFF"/>
                    </a:solidFill>
                    <a:latin typeface="Helvetica Neue Light"/>
                    <a:ea typeface="Helvetica Neue Light"/>
                    <a:cs typeface="Helvetica Neue Light"/>
                    <a:sym typeface="Helvetica Neue Light"/>
                  </a:defRPr>
                </a:pPr>
                <a:endParaRPr/>
              </a:p>
            </p:txBody>
          </p:sp>
          <p:sp>
            <p:nvSpPr>
              <p:cNvPr id="329" name="Shape 329"/>
              <p:cNvSpPr/>
              <p:nvPr/>
            </p:nvSpPr>
            <p:spPr>
              <a:xfrm rot="12621218">
                <a:off x="49419" y="404465"/>
                <a:ext cx="357475" cy="292559"/>
              </a:xfrm>
              <a:prstGeom prst="rect">
                <a:avLst/>
              </a:prstGeom>
              <a:solidFill>
                <a:srgbClr val="F1EFE9"/>
              </a:solidFill>
              <a:ln w="12700" cap="flat">
                <a:solidFill>
                  <a:srgbClr val="302C24"/>
                </a:solidFill>
                <a:prstDash val="solid"/>
                <a:bevel/>
              </a:ln>
              <a:effectLst/>
            </p:spPr>
            <p:txBody>
              <a:bodyPr wrap="square" lIns="50800" tIns="50800" rIns="50800" bIns="50800" numCol="1" anchor="ctr">
                <a:noAutofit/>
              </a:bodyPr>
              <a:lstStyle/>
              <a:p>
                <a:pPr>
                  <a:defRPr>
                    <a:solidFill>
                      <a:srgbClr val="FFFFFF"/>
                    </a:solidFill>
                    <a:latin typeface="Helvetica Neue Light"/>
                    <a:ea typeface="Helvetica Neue Light"/>
                    <a:cs typeface="Helvetica Neue Light"/>
                    <a:sym typeface="Helvetica Neue Light"/>
                  </a:defRPr>
                </a:pPr>
                <a:endParaRPr/>
              </a:p>
            </p:txBody>
          </p:sp>
          <p:sp>
            <p:nvSpPr>
              <p:cNvPr id="330" name="Shape 330"/>
              <p:cNvSpPr/>
              <p:nvPr/>
            </p:nvSpPr>
            <p:spPr>
              <a:xfrm rot="12621218">
                <a:off x="290897" y="295548"/>
                <a:ext cx="94299" cy="126985"/>
              </a:xfrm>
              <a:prstGeom prst="rect">
                <a:avLst/>
              </a:prstGeom>
              <a:solidFill>
                <a:srgbClr val="F1EFE9"/>
              </a:solidFill>
              <a:ln w="12700" cap="flat">
                <a:solidFill>
                  <a:srgbClr val="302C24"/>
                </a:solidFill>
                <a:prstDash val="solid"/>
                <a:bevel/>
              </a:ln>
              <a:effectLst/>
            </p:spPr>
            <p:txBody>
              <a:bodyPr wrap="square" lIns="50800" tIns="50800" rIns="50800" bIns="50800" numCol="1" anchor="ctr">
                <a:noAutofit/>
              </a:bodyPr>
              <a:lstStyle/>
              <a:p>
                <a:pPr>
                  <a:defRPr>
                    <a:solidFill>
                      <a:srgbClr val="FFFFFF"/>
                    </a:solidFill>
                    <a:latin typeface="Helvetica Neue Light"/>
                    <a:ea typeface="Helvetica Neue Light"/>
                    <a:cs typeface="Helvetica Neue Light"/>
                    <a:sym typeface="Helvetica Neue Light"/>
                  </a:defRPr>
                </a:pPr>
                <a:endParaRPr/>
              </a:p>
            </p:txBody>
          </p:sp>
        </p:grpSp>
        <p:sp>
          <p:nvSpPr>
            <p:cNvPr id="332" name="Shape 332"/>
            <p:cNvSpPr/>
            <p:nvPr/>
          </p:nvSpPr>
          <p:spPr>
            <a:xfrm>
              <a:off x="1842798" y="4405254"/>
              <a:ext cx="2654954" cy="863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600" b="1">
                  <a:solidFill>
                    <a:srgbClr val="800D00"/>
                  </a:solidFill>
                  <a:latin typeface="Helvetica Neue"/>
                  <a:ea typeface="Helvetica Neue"/>
                  <a:cs typeface="Helvetica Neue"/>
                  <a:sym typeface="Helvetica Neue"/>
                </a:defRPr>
              </a:lvl1pPr>
            </a:lstStyle>
            <a:p>
              <a:r>
                <a:t>Beam Line Spectrometer</a:t>
              </a:r>
            </a:p>
          </p:txBody>
        </p:sp>
        <p:sp>
          <p:nvSpPr>
            <p:cNvPr id="333" name="Shape 333"/>
            <p:cNvSpPr/>
            <p:nvPr/>
          </p:nvSpPr>
          <p:spPr>
            <a:xfrm>
              <a:off x="7751271" y="4405254"/>
              <a:ext cx="3038373" cy="863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600" b="1">
                  <a:solidFill>
                    <a:srgbClr val="011890"/>
                  </a:solidFill>
                  <a:latin typeface="Helvetica Neue"/>
                  <a:ea typeface="Helvetica Neue"/>
                  <a:cs typeface="Helvetica Neue"/>
                  <a:sym typeface="Helvetica Neue"/>
                </a:defRPr>
              </a:lvl1pPr>
            </a:lstStyle>
            <a:p>
              <a:r>
                <a:t>KURAMA Spectrometer</a:t>
              </a:r>
            </a:p>
          </p:txBody>
        </p:sp>
        <p:sp>
          <p:nvSpPr>
            <p:cNvPr id="334" name="Shape 334"/>
            <p:cNvSpPr/>
            <p:nvPr/>
          </p:nvSpPr>
          <p:spPr>
            <a:xfrm>
              <a:off x="5528128" y="4690097"/>
              <a:ext cx="2620900" cy="97315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defRPr sz="2600" b="1">
                  <a:solidFill>
                    <a:srgbClr val="008000"/>
                  </a:solidFill>
                  <a:latin typeface="Helvetica Neue"/>
                  <a:ea typeface="Helvetica Neue"/>
                  <a:cs typeface="Helvetica Neue"/>
                  <a:sym typeface="Helvetica Neue"/>
                </a:defRPr>
              </a:pPr>
              <a:r>
                <a:t>Emulsion SSD</a:t>
              </a:r>
            </a:p>
            <a:p>
              <a:pPr>
                <a:defRPr sz="2600" b="1">
                  <a:solidFill>
                    <a:srgbClr val="008000"/>
                  </a:solidFill>
                  <a:latin typeface="Helvetica Neue"/>
                  <a:ea typeface="Helvetica Neue"/>
                  <a:cs typeface="Helvetica Neue"/>
                  <a:sym typeface="Helvetica Neue"/>
                </a:defRPr>
              </a:pPr>
              <a:r>
                <a:t>Ge array</a:t>
              </a:r>
            </a:p>
          </p:txBody>
        </p:sp>
        <p:sp>
          <p:nvSpPr>
            <p:cNvPr id="335" name="Shape 335"/>
            <p:cNvSpPr/>
            <p:nvPr/>
          </p:nvSpPr>
          <p:spPr>
            <a:xfrm>
              <a:off x="5912968" y="373767"/>
              <a:ext cx="1942748" cy="863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600">
                  <a:solidFill>
                    <a:srgbClr val="7468B8"/>
                  </a:solidFill>
                  <a:latin typeface="Helvetica Neue"/>
                  <a:ea typeface="Helvetica Neue"/>
                  <a:cs typeface="Helvetica Neue"/>
                  <a:sym typeface="Helvetica Neue"/>
                </a:defRPr>
              </a:lvl1pPr>
            </a:lstStyle>
            <a:p>
              <a:r>
                <a:t>Diamond Target</a:t>
              </a:r>
            </a:p>
          </p:txBody>
        </p:sp>
        <p:sp>
          <p:nvSpPr>
            <p:cNvPr id="336" name="Shape 336"/>
            <p:cNvSpPr/>
            <p:nvPr/>
          </p:nvSpPr>
          <p:spPr>
            <a:xfrm>
              <a:off x="1512296" y="1016402"/>
              <a:ext cx="1942748" cy="102209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defRPr sz="2600">
                  <a:solidFill>
                    <a:srgbClr val="384E25"/>
                  </a:solidFill>
                  <a:latin typeface="Helvetica Neue"/>
                  <a:ea typeface="Helvetica Neue"/>
                  <a:cs typeface="Helvetica Neue"/>
                  <a:sym typeface="Helvetica Neue"/>
                </a:defRPr>
              </a:pPr>
              <a:r>
                <a:t>QQDQ</a:t>
              </a:r>
            </a:p>
            <a:p>
              <a:pPr>
                <a:defRPr sz="2600">
                  <a:solidFill>
                    <a:srgbClr val="384E25"/>
                  </a:solidFill>
                  <a:latin typeface="Helvetica Neue"/>
                  <a:ea typeface="Helvetica Neue"/>
                  <a:cs typeface="Helvetica Neue"/>
                  <a:sym typeface="Helvetica Neue"/>
                </a:defRPr>
              </a:pPr>
              <a:r>
                <a:t>magnets</a:t>
              </a:r>
            </a:p>
          </p:txBody>
        </p:sp>
        <p:sp>
          <p:nvSpPr>
            <p:cNvPr id="337" name="Shape 337"/>
            <p:cNvSpPr/>
            <p:nvPr/>
          </p:nvSpPr>
          <p:spPr>
            <a:xfrm>
              <a:off x="7723204" y="158410"/>
              <a:ext cx="3099639" cy="863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600">
                  <a:solidFill>
                    <a:srgbClr val="000000"/>
                  </a:solidFill>
                  <a:latin typeface="Helvetica Neue"/>
                  <a:ea typeface="Helvetica Neue"/>
                  <a:cs typeface="Helvetica Neue"/>
                  <a:sym typeface="Helvetica Neue"/>
                </a:defRPr>
              </a:lvl1pPr>
            </a:lstStyle>
            <a:p>
              <a:r>
                <a:t>KURAMA magnet</a:t>
              </a:r>
            </a:p>
          </p:txBody>
        </p:sp>
        <p:sp>
          <p:nvSpPr>
            <p:cNvPr id="338" name="Shape 338"/>
            <p:cNvSpPr/>
            <p:nvPr/>
          </p:nvSpPr>
          <p:spPr>
            <a:xfrm>
              <a:off x="3401001" y="750510"/>
              <a:ext cx="1942748"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600">
                  <a:solidFill>
                    <a:srgbClr val="53585F"/>
                  </a:solidFill>
                  <a:latin typeface="Helvetica Neue"/>
                  <a:ea typeface="Helvetica Neue"/>
                  <a:cs typeface="Helvetica Neue"/>
                  <a:sym typeface="Helvetica Neue"/>
                </a:defRPr>
              </a:lvl1pPr>
            </a:lstStyle>
            <a:p>
              <a:r>
                <a:t>collimator</a:t>
              </a:r>
            </a:p>
          </p:txBody>
        </p:sp>
        <p:sp>
          <p:nvSpPr>
            <p:cNvPr id="339" name="Shape 339"/>
            <p:cNvSpPr/>
            <p:nvPr/>
          </p:nvSpPr>
          <p:spPr>
            <a:xfrm>
              <a:off x="4370786" y="1302843"/>
              <a:ext cx="1" cy="832043"/>
            </a:xfrm>
            <a:prstGeom prst="line">
              <a:avLst/>
            </a:prstGeom>
            <a:noFill/>
            <a:ln w="12700" cap="flat">
              <a:solidFill>
                <a:srgbClr val="302C24"/>
              </a:solidFill>
              <a:prstDash val="solid"/>
              <a:bevel/>
            </a:ln>
            <a:effectLst>
              <a:outerShdw blurRad="50800" dist="25400" dir="5400000" rotWithShape="0">
                <a:srgbClr val="000000">
                  <a:alpha val="38000"/>
                </a:srgbClr>
              </a:outerShdw>
            </a:effectLst>
          </p:spPr>
          <p:txBody>
            <a:bodyPr wrap="square" lIns="50800" tIns="50800" rIns="50800" bIns="50800" numCol="1" anchor="ctr">
              <a:noAutofit/>
            </a:bodyPr>
            <a:lstStyle/>
            <a:p>
              <a:pPr>
                <a:defRPr>
                  <a:solidFill>
                    <a:srgbClr val="000000"/>
                  </a:solidFill>
                  <a:latin typeface="Helvetica Neue Light"/>
                  <a:ea typeface="Helvetica Neue Light"/>
                  <a:cs typeface="Helvetica Neue Light"/>
                  <a:sym typeface="Helvetica Neue Light"/>
                </a:defRPr>
              </a:pPr>
              <a:endParaRPr/>
            </a:p>
          </p:txBody>
        </p:sp>
        <p:sp>
          <p:nvSpPr>
            <p:cNvPr id="340" name="Shape 340"/>
            <p:cNvSpPr/>
            <p:nvPr/>
          </p:nvSpPr>
          <p:spPr>
            <a:xfrm flipH="1">
              <a:off x="6431191" y="1287931"/>
              <a:ext cx="469479" cy="1210778"/>
            </a:xfrm>
            <a:prstGeom prst="line">
              <a:avLst/>
            </a:prstGeom>
            <a:noFill/>
            <a:ln w="12700" cap="flat">
              <a:solidFill>
                <a:srgbClr val="302C24"/>
              </a:solidFill>
              <a:prstDash val="solid"/>
              <a:bevel/>
            </a:ln>
            <a:effectLst>
              <a:outerShdw blurRad="50800" dist="25400" dir="5400000" rotWithShape="0">
                <a:srgbClr val="000000">
                  <a:alpha val="38000"/>
                </a:srgbClr>
              </a:outerShdw>
            </a:effectLst>
          </p:spPr>
          <p:txBody>
            <a:bodyPr wrap="square" lIns="50800" tIns="50800" rIns="50800" bIns="50800" numCol="1" anchor="ctr">
              <a:noAutofit/>
            </a:bodyPr>
            <a:lstStyle/>
            <a:p>
              <a:pPr>
                <a:defRPr>
                  <a:solidFill>
                    <a:srgbClr val="000000"/>
                  </a:solidFill>
                  <a:latin typeface="Helvetica Neue Light"/>
                  <a:ea typeface="Helvetica Neue Light"/>
                  <a:cs typeface="Helvetica Neue Light"/>
                  <a:sym typeface="Helvetica Neue Light"/>
                </a:defRPr>
              </a:pPr>
              <a:endParaRPr/>
            </a:p>
          </p:txBody>
        </p:sp>
        <p:sp>
          <p:nvSpPr>
            <p:cNvPr id="341" name="Shape 341"/>
            <p:cNvSpPr/>
            <p:nvPr/>
          </p:nvSpPr>
          <p:spPr>
            <a:xfrm rot="16200000">
              <a:off x="3129120" y="1212265"/>
              <a:ext cx="514309" cy="594566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635" y="21600"/>
                    <a:pt x="10800" y="21496"/>
                    <a:pt x="10800" y="21369"/>
                  </a:cubicBezTo>
                  <a:lnTo>
                    <a:pt x="10800" y="11031"/>
                  </a:lnTo>
                  <a:cubicBezTo>
                    <a:pt x="10800" y="10904"/>
                    <a:pt x="5965" y="10800"/>
                    <a:pt x="0" y="10800"/>
                  </a:cubicBezTo>
                  <a:cubicBezTo>
                    <a:pt x="5965" y="10800"/>
                    <a:pt x="10800" y="10696"/>
                    <a:pt x="10800" y="10569"/>
                  </a:cubicBezTo>
                  <a:lnTo>
                    <a:pt x="10800" y="231"/>
                  </a:lnTo>
                  <a:cubicBezTo>
                    <a:pt x="10800" y="104"/>
                    <a:pt x="15635" y="0"/>
                    <a:pt x="21600" y="0"/>
                  </a:cubicBezTo>
                </a:path>
              </a:pathLst>
            </a:custGeom>
            <a:noFill/>
            <a:ln w="50800" cap="flat">
              <a:solidFill>
                <a:srgbClr val="800000"/>
              </a:solidFill>
              <a:prstDash val="solid"/>
              <a:bevel/>
            </a:ln>
            <a:effectLst>
              <a:outerShdw blurRad="50800" dist="25400" dir="5400000" rotWithShape="0">
                <a:srgbClr val="000000">
                  <a:alpha val="38000"/>
                </a:srgbClr>
              </a:outerShdw>
            </a:effectLst>
          </p:spPr>
          <p:txBody>
            <a:bodyPr wrap="square" lIns="50800" tIns="50800" rIns="50800" bIns="50800" numCol="1" anchor="ctr">
              <a:noAutofit/>
            </a:bodyPr>
            <a:lstStyle/>
            <a:p>
              <a:pPr>
                <a:defRPr>
                  <a:solidFill>
                    <a:srgbClr val="FFFFFF"/>
                  </a:solidFill>
                  <a:latin typeface="Helvetica Neue Light"/>
                  <a:ea typeface="Helvetica Neue Light"/>
                  <a:cs typeface="Helvetica Neue Light"/>
                  <a:sym typeface="Helvetica Neue Light"/>
                </a:defRPr>
              </a:pPr>
              <a:endParaRPr/>
            </a:p>
          </p:txBody>
        </p:sp>
        <p:sp>
          <p:nvSpPr>
            <p:cNvPr id="342" name="Shape 342"/>
            <p:cNvSpPr/>
            <p:nvPr/>
          </p:nvSpPr>
          <p:spPr>
            <a:xfrm rot="16200000">
              <a:off x="9141905" y="1196170"/>
              <a:ext cx="498737" cy="597641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635" y="21600"/>
                    <a:pt x="10800" y="21481"/>
                    <a:pt x="10800" y="21334"/>
                  </a:cubicBezTo>
                  <a:lnTo>
                    <a:pt x="10800" y="11066"/>
                  </a:lnTo>
                  <a:cubicBezTo>
                    <a:pt x="10800" y="10919"/>
                    <a:pt x="5965" y="10800"/>
                    <a:pt x="0" y="10800"/>
                  </a:cubicBezTo>
                  <a:cubicBezTo>
                    <a:pt x="5965" y="10800"/>
                    <a:pt x="10800" y="10681"/>
                    <a:pt x="10800" y="10534"/>
                  </a:cubicBezTo>
                  <a:lnTo>
                    <a:pt x="10800" y="266"/>
                  </a:lnTo>
                  <a:cubicBezTo>
                    <a:pt x="10800" y="119"/>
                    <a:pt x="15635" y="0"/>
                    <a:pt x="21600" y="0"/>
                  </a:cubicBezTo>
                </a:path>
              </a:pathLst>
            </a:custGeom>
            <a:noFill/>
            <a:ln w="50800" cap="flat">
              <a:solidFill>
                <a:srgbClr val="000090"/>
              </a:solidFill>
              <a:prstDash val="solid"/>
              <a:bevel/>
            </a:ln>
            <a:effectLst>
              <a:outerShdw blurRad="50800" dist="25400" dir="5400000" rotWithShape="0">
                <a:srgbClr val="000000">
                  <a:alpha val="38000"/>
                </a:srgbClr>
              </a:outerShdw>
            </a:effectLst>
          </p:spPr>
          <p:txBody>
            <a:bodyPr wrap="square" lIns="50800" tIns="50800" rIns="50800" bIns="50800" numCol="1" anchor="ctr">
              <a:noAutofit/>
            </a:bodyPr>
            <a:lstStyle/>
            <a:p>
              <a:pPr>
                <a:defRPr>
                  <a:solidFill>
                    <a:srgbClr val="FFFFFF"/>
                  </a:solidFill>
                  <a:latin typeface="Helvetica Neue Light"/>
                  <a:ea typeface="Helvetica Neue Light"/>
                  <a:cs typeface="Helvetica Neue Light"/>
                  <a:sym typeface="Helvetica Neue Light"/>
                </a:defRPr>
              </a:pPr>
              <a:endParaRPr/>
            </a:p>
          </p:txBody>
        </p:sp>
        <p:sp>
          <p:nvSpPr>
            <p:cNvPr id="343" name="Shape 343"/>
            <p:cNvSpPr/>
            <p:nvPr/>
          </p:nvSpPr>
          <p:spPr>
            <a:xfrm rot="16200000">
              <a:off x="6663914" y="3740287"/>
              <a:ext cx="363133" cy="163024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635" y="21600"/>
                    <a:pt x="10800" y="21257"/>
                    <a:pt x="10800" y="20834"/>
                  </a:cubicBezTo>
                  <a:lnTo>
                    <a:pt x="10800" y="11566"/>
                  </a:lnTo>
                  <a:cubicBezTo>
                    <a:pt x="10800" y="11143"/>
                    <a:pt x="5965" y="10800"/>
                    <a:pt x="0" y="10800"/>
                  </a:cubicBezTo>
                  <a:cubicBezTo>
                    <a:pt x="5965" y="10800"/>
                    <a:pt x="10800" y="10457"/>
                    <a:pt x="10800" y="10034"/>
                  </a:cubicBezTo>
                  <a:lnTo>
                    <a:pt x="10800" y="766"/>
                  </a:lnTo>
                  <a:cubicBezTo>
                    <a:pt x="10800" y="343"/>
                    <a:pt x="15635" y="0"/>
                    <a:pt x="21600" y="0"/>
                  </a:cubicBezTo>
                </a:path>
              </a:pathLst>
            </a:custGeom>
            <a:noFill/>
            <a:ln w="50800" cap="flat">
              <a:solidFill>
                <a:srgbClr val="008000"/>
              </a:solidFill>
              <a:prstDash val="solid"/>
              <a:bevel/>
            </a:ln>
            <a:effectLst>
              <a:outerShdw blurRad="50800" dist="25400" dir="5400000" rotWithShape="0">
                <a:srgbClr val="000000">
                  <a:alpha val="38000"/>
                </a:srgbClr>
              </a:outerShdw>
            </a:effectLst>
          </p:spPr>
          <p:txBody>
            <a:bodyPr wrap="square" lIns="50800" tIns="50800" rIns="50800" bIns="50800" numCol="1" anchor="ctr">
              <a:noAutofit/>
            </a:bodyPr>
            <a:lstStyle/>
            <a:p>
              <a:pPr>
                <a:defRPr>
                  <a:solidFill>
                    <a:srgbClr val="FFFFFF"/>
                  </a:solidFill>
                  <a:latin typeface="Helvetica Neue Light"/>
                  <a:ea typeface="Helvetica Neue Light"/>
                  <a:cs typeface="Helvetica Neue Light"/>
                  <a:sym typeface="Helvetica Neue Light"/>
                </a:defRPr>
              </a:pPr>
              <a:endParaRPr/>
            </a:p>
          </p:txBody>
        </p:sp>
        <p:sp>
          <p:nvSpPr>
            <p:cNvPr id="344" name="Shape 344"/>
            <p:cNvSpPr/>
            <p:nvPr/>
          </p:nvSpPr>
          <p:spPr>
            <a:xfrm flipV="1">
              <a:off x="246785" y="2479125"/>
              <a:ext cx="6186769" cy="7176"/>
            </a:xfrm>
            <a:prstGeom prst="line">
              <a:avLst/>
            </a:prstGeom>
            <a:noFill/>
            <a:ln w="50800" cap="flat">
              <a:solidFill>
                <a:srgbClr val="800000"/>
              </a:solidFill>
              <a:prstDash val="solid"/>
              <a:bevel/>
              <a:tailEnd type="triangle" w="med" len="med"/>
            </a:ln>
            <a:effectLst/>
          </p:spPr>
          <p:txBody>
            <a:bodyPr wrap="square" lIns="50800" tIns="50800" rIns="50800" bIns="50800" numCol="1" anchor="ctr">
              <a:noAutofit/>
            </a:bodyPr>
            <a:lstStyle/>
            <a:p>
              <a:pPr>
                <a:defRPr>
                  <a:solidFill>
                    <a:srgbClr val="000000"/>
                  </a:solidFill>
                  <a:latin typeface="Helvetica Neue Light"/>
                  <a:ea typeface="Helvetica Neue Light"/>
                  <a:cs typeface="Helvetica Neue Light"/>
                  <a:sym typeface="Helvetica Neue Light"/>
                </a:defRPr>
              </a:pPr>
              <a:endParaRPr/>
            </a:p>
          </p:txBody>
        </p:sp>
        <p:sp>
          <p:nvSpPr>
            <p:cNvPr id="345" name="Shape 345"/>
            <p:cNvSpPr/>
            <p:nvPr/>
          </p:nvSpPr>
          <p:spPr>
            <a:xfrm>
              <a:off x="6413193" y="1253451"/>
              <a:ext cx="5703860" cy="1371882"/>
            </a:xfrm>
            <a:custGeom>
              <a:avLst/>
              <a:gdLst/>
              <a:ahLst/>
              <a:cxnLst>
                <a:cxn ang="0">
                  <a:pos x="wd2" y="hd2"/>
                </a:cxn>
                <a:cxn ang="5400000">
                  <a:pos x="wd2" y="hd2"/>
                </a:cxn>
                <a:cxn ang="10800000">
                  <a:pos x="wd2" y="hd2"/>
                </a:cxn>
                <a:cxn ang="16200000">
                  <a:pos x="wd2" y="hd2"/>
                </a:cxn>
              </a:cxnLst>
              <a:rect l="0" t="0" r="r" b="b"/>
              <a:pathLst>
                <a:path w="21600" h="21350" extrusionOk="0">
                  <a:moveTo>
                    <a:pt x="0" y="19233"/>
                  </a:moveTo>
                  <a:cubicBezTo>
                    <a:pt x="3186" y="20416"/>
                    <a:pt x="6372" y="21600"/>
                    <a:pt x="8568" y="21304"/>
                  </a:cubicBezTo>
                  <a:cubicBezTo>
                    <a:pt x="10764" y="21008"/>
                    <a:pt x="11004" y="21008"/>
                    <a:pt x="13176" y="17458"/>
                  </a:cubicBezTo>
                  <a:cubicBezTo>
                    <a:pt x="15348" y="13907"/>
                    <a:pt x="18474" y="6953"/>
                    <a:pt x="21600" y="0"/>
                  </a:cubicBezTo>
                </a:path>
              </a:pathLst>
            </a:custGeom>
            <a:noFill/>
            <a:ln w="50800" cap="flat">
              <a:solidFill>
                <a:srgbClr val="000090"/>
              </a:solidFill>
              <a:prstDash val="solid"/>
              <a:bevel/>
              <a:tailEnd type="triangle" w="med" len="med"/>
            </a:ln>
            <a:effectLst>
              <a:outerShdw blurRad="50800" dist="25400" dir="5400000" rotWithShape="0">
                <a:srgbClr val="000000">
                  <a:alpha val="38000"/>
                </a:srgbClr>
              </a:outerShdw>
            </a:effectLst>
          </p:spPr>
          <p:txBody>
            <a:bodyPr wrap="square" lIns="50800" tIns="50800" rIns="50800" bIns="50800" numCol="1" anchor="ctr">
              <a:noAutofit/>
            </a:bodyPr>
            <a:lstStyle/>
            <a:p>
              <a:pPr>
                <a:defRPr>
                  <a:solidFill>
                    <a:srgbClr val="FFFFFF"/>
                  </a:solidFill>
                  <a:latin typeface="Helvetica Neue Light"/>
                  <a:ea typeface="Helvetica Neue Light"/>
                  <a:cs typeface="Helvetica Neue Light"/>
                  <a:sym typeface="Helvetica Neue Light"/>
                </a:defRPr>
              </a:pPr>
              <a:endParaRPr/>
            </a:p>
          </p:txBody>
        </p:sp>
        <p:sp>
          <p:nvSpPr>
            <p:cNvPr id="346" name="Shape 346"/>
            <p:cNvSpPr/>
            <p:nvPr/>
          </p:nvSpPr>
          <p:spPr>
            <a:xfrm flipV="1">
              <a:off x="6458048" y="2203780"/>
              <a:ext cx="771884" cy="231867"/>
            </a:xfrm>
            <a:prstGeom prst="line">
              <a:avLst/>
            </a:prstGeom>
            <a:noFill/>
            <a:ln w="50800" cap="flat">
              <a:solidFill>
                <a:srgbClr val="008000"/>
              </a:solidFill>
              <a:prstDash val="solid"/>
              <a:bevel/>
              <a:tailEnd type="triangle" w="med" len="med"/>
            </a:ln>
            <a:effectLst>
              <a:outerShdw blurRad="50800" dist="25400" dir="5400000" rotWithShape="0">
                <a:srgbClr val="000000">
                  <a:alpha val="38000"/>
                </a:srgbClr>
              </a:outerShdw>
            </a:effectLst>
          </p:spPr>
          <p:txBody>
            <a:bodyPr wrap="square" lIns="50800" tIns="50800" rIns="50800" bIns="50800" numCol="1" anchor="ctr">
              <a:noAutofit/>
            </a:bodyPr>
            <a:lstStyle/>
            <a:p>
              <a:pPr>
                <a:defRPr>
                  <a:solidFill>
                    <a:srgbClr val="000000"/>
                  </a:solidFill>
                  <a:latin typeface="Helvetica Neue Light"/>
                  <a:ea typeface="Helvetica Neue Light"/>
                  <a:cs typeface="Helvetica Neue Light"/>
                  <a:sym typeface="Helvetica Neue Light"/>
                </a:defRPr>
              </a:pPr>
              <a:endParaRPr/>
            </a:p>
          </p:txBody>
        </p:sp>
        <p:sp>
          <p:nvSpPr>
            <p:cNvPr id="347" name="Shape 347"/>
            <p:cNvSpPr/>
            <p:nvPr/>
          </p:nvSpPr>
          <p:spPr>
            <a:xfrm>
              <a:off x="208095" y="1674440"/>
              <a:ext cx="776791" cy="723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defRPr>
                  <a:solidFill>
                    <a:srgbClr val="8E2726"/>
                  </a:solidFill>
                  <a:latin typeface="Helvetica Neue"/>
                  <a:ea typeface="Helvetica Neue"/>
                  <a:cs typeface="Helvetica Neue"/>
                  <a:sym typeface="Helvetica Neue"/>
                </a:defRPr>
              </a:pPr>
              <a:r>
                <a:t>K</a:t>
              </a:r>
              <a:r>
                <a:rPr baseline="31999"/>
                <a:t>-</a:t>
              </a:r>
            </a:p>
          </p:txBody>
        </p:sp>
        <p:sp>
          <p:nvSpPr>
            <p:cNvPr id="348" name="Shape 348"/>
            <p:cNvSpPr/>
            <p:nvPr/>
          </p:nvSpPr>
          <p:spPr>
            <a:xfrm>
              <a:off x="11643874" y="445303"/>
              <a:ext cx="913183" cy="723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defRPr>
                  <a:solidFill>
                    <a:srgbClr val="2E3692"/>
                  </a:solidFill>
                  <a:latin typeface="Helvetica Neue"/>
                  <a:ea typeface="Helvetica Neue"/>
                  <a:cs typeface="Helvetica Neue"/>
                  <a:sym typeface="Helvetica Neue"/>
                </a:defRPr>
              </a:pPr>
              <a:r>
                <a:t>K</a:t>
              </a:r>
              <a:r>
                <a:rPr baseline="31999"/>
                <a:t>+</a:t>
              </a:r>
            </a:p>
          </p:txBody>
        </p:sp>
        <p:sp>
          <p:nvSpPr>
            <p:cNvPr id="349" name="Shape 349"/>
            <p:cNvSpPr/>
            <p:nvPr/>
          </p:nvSpPr>
          <p:spPr>
            <a:xfrm>
              <a:off x="7068570" y="1532702"/>
              <a:ext cx="1161554" cy="723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defRPr>
                  <a:solidFill>
                    <a:srgbClr val="008501"/>
                  </a:solidFill>
                  <a:latin typeface="Symbol"/>
                  <a:ea typeface="Symbol"/>
                  <a:cs typeface="Symbol"/>
                  <a:sym typeface="Symbol"/>
                </a:defRPr>
              </a:pPr>
              <a:r>
                <a:t>Ξ</a:t>
              </a:r>
              <a:r>
                <a:rPr baseline="31999">
                  <a:latin typeface="Helvetica Neue"/>
                  <a:ea typeface="Helvetica Neue"/>
                  <a:cs typeface="Helvetica Neue"/>
                  <a:sym typeface="Helvetica Neue"/>
                </a:rPr>
                <a:t>-</a:t>
              </a:r>
            </a:p>
          </p:txBody>
        </p:sp>
        <p:sp>
          <p:nvSpPr>
            <p:cNvPr id="350" name="Shape 350"/>
            <p:cNvSpPr/>
            <p:nvPr/>
          </p:nvSpPr>
          <p:spPr>
            <a:xfrm>
              <a:off x="10100315" y="3195008"/>
              <a:ext cx="160597" cy="754427"/>
            </a:xfrm>
            <a:prstGeom prst="rect">
              <a:avLst/>
            </a:prstGeom>
            <a:solidFill>
              <a:srgbClr val="857A64"/>
            </a:solidFill>
            <a:ln w="12700" cap="flat">
              <a:solidFill>
                <a:srgbClr val="302C24"/>
              </a:solidFill>
              <a:prstDash val="solid"/>
              <a:bevel/>
            </a:ln>
            <a:effectLst/>
          </p:spPr>
          <p:txBody>
            <a:bodyPr wrap="square" lIns="50800" tIns="50800" rIns="50800" bIns="50800" numCol="1" anchor="ctr">
              <a:noAutofit/>
            </a:bodyPr>
            <a:lstStyle/>
            <a:p>
              <a:pPr>
                <a:defRPr>
                  <a:solidFill>
                    <a:srgbClr val="FFFFFF"/>
                  </a:solidFill>
                  <a:latin typeface="Helvetica Neue Light"/>
                  <a:ea typeface="Helvetica Neue Light"/>
                  <a:cs typeface="Helvetica Neue Light"/>
                  <a:sym typeface="Helvetica Neue Light"/>
                </a:defRPr>
              </a:pPr>
              <a:endParaRPr/>
            </a:p>
          </p:txBody>
        </p:sp>
        <p:sp>
          <p:nvSpPr>
            <p:cNvPr id="351" name="Shape 351"/>
            <p:cNvSpPr/>
            <p:nvPr/>
          </p:nvSpPr>
          <p:spPr>
            <a:xfrm>
              <a:off x="8286407" y="2938130"/>
              <a:ext cx="160597" cy="1001259"/>
            </a:xfrm>
            <a:prstGeom prst="rect">
              <a:avLst/>
            </a:prstGeom>
            <a:solidFill>
              <a:srgbClr val="857A64"/>
            </a:solidFill>
            <a:ln w="12700" cap="flat">
              <a:solidFill>
                <a:srgbClr val="302C24"/>
              </a:solidFill>
              <a:prstDash val="solid"/>
              <a:bevel/>
            </a:ln>
            <a:effectLst/>
          </p:spPr>
          <p:txBody>
            <a:bodyPr wrap="square" lIns="50800" tIns="50800" rIns="50800" bIns="50800" numCol="1" anchor="ctr">
              <a:noAutofit/>
            </a:bodyPr>
            <a:lstStyle/>
            <a:p>
              <a:pPr>
                <a:defRPr>
                  <a:solidFill>
                    <a:srgbClr val="FFFFFF"/>
                  </a:solidFill>
                  <a:latin typeface="Helvetica Neue Light"/>
                  <a:ea typeface="Helvetica Neue Light"/>
                  <a:cs typeface="Helvetica Neue Light"/>
                  <a:sym typeface="Helvetica Neue Light"/>
                </a:defRPr>
              </a:pPr>
              <a:endParaRPr/>
            </a:p>
          </p:txBody>
        </p:sp>
      </p:grpSp>
      <p:sp>
        <p:nvSpPr>
          <p:cNvPr id="353" name="Shape 353"/>
          <p:cNvSpPr/>
          <p:nvPr/>
        </p:nvSpPr>
        <p:spPr>
          <a:xfrm>
            <a:off x="730691" y="2280043"/>
            <a:ext cx="4989532" cy="1165441"/>
          </a:xfrm>
          <a:prstGeom prst="rect">
            <a:avLst/>
          </a:prstGeom>
          <a:solidFill>
            <a:srgbClr val="FFFFFF"/>
          </a:solidFill>
          <a:ln w="38100">
            <a:solidFill>
              <a:srgbClr val="DE6A1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nSpc>
                <a:spcPct val="120000"/>
              </a:lnSpc>
              <a:defRPr>
                <a:solidFill>
                  <a:srgbClr val="DE6A10"/>
                </a:solidFill>
                <a:effectLst>
                  <a:outerShdw blurRad="25400" dist="12700" rotWithShape="0">
                    <a:srgbClr val="FFFFFF">
                      <a:alpha val="45000"/>
                    </a:srgbClr>
                  </a:outerShdw>
                </a:effectLst>
                <a:latin typeface="Helvetica Neue"/>
                <a:ea typeface="Helvetica Neue"/>
                <a:cs typeface="Helvetica Neue"/>
                <a:sym typeface="Helvetica Neue"/>
              </a:defRPr>
            </a:pPr>
            <a:r>
              <a:t>J-PARC K1.8 beam line</a:t>
            </a:r>
          </a:p>
          <a:p>
            <a:pPr>
              <a:lnSpc>
                <a:spcPct val="120000"/>
              </a:lnSpc>
              <a:defRPr>
                <a:solidFill>
                  <a:srgbClr val="DE6A10"/>
                </a:solidFill>
                <a:effectLst>
                  <a:outerShdw blurRad="25400" dist="12700" rotWithShape="0">
                    <a:srgbClr val="FFFFFF">
                      <a:alpha val="45000"/>
                    </a:srgbClr>
                  </a:outerShdw>
                </a:effectLst>
                <a:latin typeface="Helvetica Neue"/>
                <a:ea typeface="Helvetica Neue"/>
                <a:cs typeface="Helvetica Neue"/>
                <a:sym typeface="Helvetica Neue"/>
              </a:defRPr>
            </a:pPr>
            <a:r>
              <a:t>p(K</a:t>
            </a:r>
            <a:r>
              <a:rPr baseline="31999"/>
              <a:t>-</a:t>
            </a:r>
            <a:r>
              <a:t>,K</a:t>
            </a:r>
            <a:r>
              <a:rPr baseline="31999"/>
              <a:t>+</a:t>
            </a:r>
            <a:r>
              <a:t>)</a:t>
            </a:r>
            <a:r>
              <a:rPr>
                <a:latin typeface="Symbol"/>
                <a:ea typeface="Symbol"/>
                <a:cs typeface="Symbol"/>
                <a:sym typeface="Symbol"/>
              </a:rPr>
              <a:t>Ξ</a:t>
            </a:r>
            <a:r>
              <a:rPr baseline="31999"/>
              <a:t>-</a:t>
            </a:r>
            <a:r>
              <a:t> @1.8 GeV/c</a:t>
            </a:r>
          </a:p>
        </p:txBody>
      </p:sp>
      <p:sp>
        <p:nvSpPr>
          <p:cNvPr id="354" name="Shape 354"/>
          <p:cNvSpPr/>
          <p:nvPr/>
        </p:nvSpPr>
        <p:spPr>
          <a:xfrm>
            <a:off x="7666847" y="2146711"/>
            <a:ext cx="2930094" cy="77957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200">
                <a:solidFill>
                  <a:srgbClr val="000000"/>
                </a:solidFill>
                <a:latin typeface="Helvetica Neue"/>
                <a:ea typeface="Helvetica Neue"/>
                <a:cs typeface="Helvetica Neue"/>
                <a:sym typeface="Helvetica Neue"/>
              </a:defRPr>
            </a:pPr>
            <a:r>
              <a:t>Acceptance : 280 msr</a:t>
            </a:r>
          </a:p>
          <a:p>
            <a:pPr>
              <a:defRPr sz="2200">
                <a:solidFill>
                  <a:srgbClr val="000000"/>
                </a:solidFill>
                <a:latin typeface="Helvetica Neue"/>
                <a:ea typeface="Helvetica Neue"/>
                <a:cs typeface="Helvetica Neue"/>
                <a:sym typeface="Helvetica Neue"/>
              </a:defRPr>
            </a:pPr>
            <a:r>
              <a:t>magnetic field : 0.72 T</a:t>
            </a:r>
          </a:p>
        </p:txBody>
      </p:sp>
      <p:sp>
        <p:nvSpPr>
          <p:cNvPr id="355" name="Shape 355"/>
          <p:cNvSpPr>
            <a:spLocks noGrp="1"/>
          </p:cNvSpPr>
          <p:nvPr>
            <p:ph type="sldNum" sz="quarter" idx="2"/>
          </p:nvPr>
        </p:nvSpPr>
        <p:spPr>
          <a:xfrm>
            <a:off x="12366548" y="383015"/>
            <a:ext cx="215901" cy="355601"/>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4</a:t>
            </a:fld>
            <a:endParaRPr/>
          </a:p>
        </p:txBody>
      </p:sp>
      <p:sp>
        <p:nvSpPr>
          <p:cNvPr id="356" name="Shape 356"/>
          <p:cNvSpPr/>
          <p:nvPr/>
        </p:nvSpPr>
        <p:spPr>
          <a:xfrm>
            <a:off x="614374" y="8337486"/>
            <a:ext cx="5222165" cy="99405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2600">
                <a:solidFill>
                  <a:srgbClr val="000000"/>
                </a:solidFill>
                <a:latin typeface="Helvetica Neue"/>
                <a:ea typeface="Helvetica Neue"/>
                <a:cs typeface="Helvetica Neue"/>
                <a:sym typeface="Helvetica Neue"/>
              </a:defRPr>
            </a:pPr>
            <a:r>
              <a:t>KURAMAスペクトロメータを建設</a:t>
            </a:r>
          </a:p>
          <a:p>
            <a:pPr algn="l">
              <a:defRPr sz="2600">
                <a:solidFill>
                  <a:srgbClr val="000000"/>
                </a:solidFill>
                <a:latin typeface="Helvetica Neue"/>
                <a:ea typeface="Helvetica Neue"/>
                <a:cs typeface="Helvetica Neue"/>
                <a:sym typeface="Helvetica Neue"/>
              </a:defRPr>
            </a:pPr>
            <a:r>
              <a:t>検出器はほぼ全て新規開発</a:t>
            </a:r>
          </a:p>
        </p:txBody>
      </p:sp>
    </p:spTree>
  </p:cSld>
  <p:clrMapOvr>
    <a:masterClrMapping/>
  </p:clrMapOvr>
  <p:transition xmlns:p14="http://schemas.microsoft.com/office/powerpoint/2010/mai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 name="Shape 358"/>
          <p:cNvSpPr>
            <a:spLocks noGrp="1"/>
          </p:cNvSpPr>
          <p:nvPr>
            <p:ph type="title"/>
          </p:nvPr>
        </p:nvSpPr>
        <p:spPr>
          <a:prstGeom prst="rect">
            <a:avLst/>
          </a:prstGeom>
        </p:spPr>
        <p:txBody>
          <a:bodyPr/>
          <a:lstStyle/>
          <a:p>
            <a:r>
              <a:t>KURAMA 検出器</a:t>
            </a:r>
          </a:p>
        </p:txBody>
      </p:sp>
      <p:pic>
        <p:nvPicPr>
          <p:cNvPr id="359" name="41.png"/>
          <p:cNvPicPr>
            <a:picLocks noChangeAspect="1"/>
          </p:cNvPicPr>
          <p:nvPr/>
        </p:nvPicPr>
        <p:blipFill>
          <a:blip r:embed="rId2">
            <a:extLst/>
          </a:blip>
          <a:stretch>
            <a:fillRect/>
          </a:stretch>
        </p:blipFill>
        <p:spPr>
          <a:xfrm>
            <a:off x="1872767" y="1559703"/>
            <a:ext cx="9521468" cy="6943453"/>
          </a:xfrm>
          <a:prstGeom prst="rect">
            <a:avLst/>
          </a:prstGeom>
          <a:ln w="12700">
            <a:miter lim="400000"/>
          </a:ln>
        </p:spPr>
      </p:pic>
      <p:grpSp>
        <p:nvGrpSpPr>
          <p:cNvPr id="369" name="Group 369"/>
          <p:cNvGrpSpPr/>
          <p:nvPr/>
        </p:nvGrpSpPr>
        <p:grpSpPr>
          <a:xfrm>
            <a:off x="540862" y="1217117"/>
            <a:ext cx="5724543" cy="4028792"/>
            <a:chOff x="0" y="0"/>
            <a:chExt cx="5724542" cy="4028791"/>
          </a:xfrm>
        </p:grpSpPr>
        <p:pic>
          <p:nvPicPr>
            <p:cNvPr id="360" name="thumb_P9295343_1024.jpg"/>
            <p:cNvPicPr>
              <a:picLocks noChangeAspect="1"/>
            </p:cNvPicPr>
            <p:nvPr/>
          </p:nvPicPr>
          <p:blipFill>
            <a:blip r:embed="rId3">
              <a:extLst/>
            </a:blip>
            <a:stretch>
              <a:fillRect/>
            </a:stretch>
          </p:blipFill>
          <p:spPr>
            <a:xfrm>
              <a:off x="2481062" y="837528"/>
              <a:ext cx="1634845" cy="1226134"/>
            </a:xfrm>
            <a:prstGeom prst="rect">
              <a:avLst/>
            </a:prstGeom>
            <a:ln w="12700" cap="flat">
              <a:noFill/>
              <a:miter lim="400000"/>
            </a:ln>
            <a:effectLst/>
          </p:spPr>
        </p:pic>
        <p:pic>
          <p:nvPicPr>
            <p:cNvPr id="361" name="thumb_P9305349_1024-filtered.jpeg"/>
            <p:cNvPicPr>
              <a:picLocks noChangeAspect="1"/>
            </p:cNvPicPr>
            <p:nvPr/>
          </p:nvPicPr>
          <p:blipFill>
            <a:blip r:embed="rId4">
              <a:extLst/>
            </a:blip>
            <a:stretch>
              <a:fillRect/>
            </a:stretch>
          </p:blipFill>
          <p:spPr>
            <a:xfrm rot="5400000">
              <a:off x="4129240" y="494541"/>
              <a:ext cx="1823203" cy="1367402"/>
            </a:xfrm>
            <a:prstGeom prst="rect">
              <a:avLst/>
            </a:prstGeom>
            <a:ln w="12700" cap="flat">
              <a:noFill/>
              <a:miter lim="400000"/>
            </a:ln>
            <a:effectLst/>
          </p:spPr>
        </p:pic>
        <p:pic>
          <p:nvPicPr>
            <p:cNvPr id="362" name="pasted-image.pdf"/>
            <p:cNvPicPr>
              <a:picLocks noChangeAspect="1"/>
            </p:cNvPicPr>
            <p:nvPr/>
          </p:nvPicPr>
          <p:blipFill>
            <a:blip r:embed="rId5">
              <a:extLst/>
            </a:blip>
            <a:stretch>
              <a:fillRect/>
            </a:stretch>
          </p:blipFill>
          <p:spPr>
            <a:xfrm>
              <a:off x="433718" y="632780"/>
              <a:ext cx="1597864" cy="1478808"/>
            </a:xfrm>
            <a:prstGeom prst="rect">
              <a:avLst/>
            </a:prstGeom>
            <a:ln w="12700" cap="flat">
              <a:noFill/>
              <a:miter lim="400000"/>
            </a:ln>
            <a:effectLst/>
          </p:spPr>
        </p:pic>
        <p:sp>
          <p:nvSpPr>
            <p:cNvPr id="363" name="Shape 363"/>
            <p:cNvSpPr/>
            <p:nvPr/>
          </p:nvSpPr>
          <p:spPr>
            <a:xfrm>
              <a:off x="0" y="266699"/>
              <a:ext cx="766065" cy="486767"/>
            </a:xfrm>
            <a:prstGeom prst="rect">
              <a:avLst/>
            </a:prstGeom>
            <a:solidFill>
              <a:srgbClr val="FFFFFF"/>
            </a:solidFill>
            <a:ln w="25400" cap="flat">
              <a:solidFill>
                <a:schemeClr val="accent6">
                  <a:satOff val="6550"/>
                  <a:lumOff val="-6722"/>
                </a:schemeClr>
              </a:solidFill>
              <a:prstDash val="solid"/>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solidFill>
                    <a:schemeClr val="accent6">
                      <a:satOff val="6550"/>
                      <a:lumOff val="-6722"/>
                    </a:schemeClr>
                  </a:solidFill>
                  <a:latin typeface="Helvetica Neue"/>
                  <a:ea typeface="Helvetica Neue"/>
                  <a:cs typeface="Helvetica Neue"/>
                  <a:sym typeface="Helvetica Neue"/>
                </a:defRPr>
              </a:lvl1pPr>
            </a:lstStyle>
            <a:p>
              <a:r>
                <a:t>BAC</a:t>
              </a:r>
            </a:p>
          </p:txBody>
        </p:sp>
        <p:sp>
          <p:nvSpPr>
            <p:cNvPr id="364" name="Shape 364"/>
            <p:cNvSpPr/>
            <p:nvPr/>
          </p:nvSpPr>
          <p:spPr>
            <a:xfrm>
              <a:off x="2261412" y="444499"/>
              <a:ext cx="926999" cy="486767"/>
            </a:xfrm>
            <a:prstGeom prst="rect">
              <a:avLst/>
            </a:prstGeom>
            <a:solidFill>
              <a:srgbClr val="FFFFFF"/>
            </a:solidFill>
            <a:ln w="25400" cap="flat">
              <a:solidFill>
                <a:schemeClr val="accent6">
                  <a:satOff val="6550"/>
                  <a:lumOff val="-6722"/>
                </a:schemeClr>
              </a:solidFill>
              <a:prstDash val="solid"/>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solidFill>
                    <a:schemeClr val="accent6">
                      <a:satOff val="6550"/>
                      <a:lumOff val="-6722"/>
                    </a:schemeClr>
                  </a:solidFill>
                  <a:latin typeface="Helvetica Neue"/>
                  <a:ea typeface="Helvetica Neue"/>
                  <a:cs typeface="Helvetica Neue"/>
                  <a:sym typeface="Helvetica Neue"/>
                </a:defRPr>
              </a:lvl1pPr>
            </a:lstStyle>
            <a:p>
              <a:r>
                <a:t>PVAC</a:t>
              </a:r>
            </a:p>
          </p:txBody>
        </p:sp>
        <p:sp>
          <p:nvSpPr>
            <p:cNvPr id="365" name="Shape 365"/>
            <p:cNvSpPr/>
            <p:nvPr/>
          </p:nvSpPr>
          <p:spPr>
            <a:xfrm>
              <a:off x="3997858" y="-1"/>
              <a:ext cx="715468" cy="486767"/>
            </a:xfrm>
            <a:prstGeom prst="rect">
              <a:avLst/>
            </a:prstGeom>
            <a:solidFill>
              <a:srgbClr val="FFFFFF"/>
            </a:solidFill>
            <a:ln w="25400" cap="flat">
              <a:solidFill>
                <a:schemeClr val="accent6">
                  <a:satOff val="6550"/>
                  <a:lumOff val="-6722"/>
                </a:schemeClr>
              </a:solidFill>
              <a:prstDash val="solid"/>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solidFill>
                    <a:schemeClr val="accent6">
                      <a:satOff val="6550"/>
                      <a:lumOff val="-6722"/>
                    </a:schemeClr>
                  </a:solidFill>
                  <a:latin typeface="Helvetica Neue"/>
                  <a:ea typeface="Helvetica Neue"/>
                  <a:cs typeface="Helvetica Neue"/>
                  <a:sym typeface="Helvetica Neue"/>
                </a:defRPr>
              </a:lvl1pPr>
            </a:lstStyle>
            <a:p>
              <a:r>
                <a:t>FAC</a:t>
              </a:r>
            </a:p>
          </p:txBody>
        </p:sp>
        <p:sp>
          <p:nvSpPr>
            <p:cNvPr id="366" name="Shape 366"/>
            <p:cNvSpPr/>
            <p:nvPr/>
          </p:nvSpPr>
          <p:spPr>
            <a:xfrm flipH="1" flipV="1">
              <a:off x="3728296" y="1866973"/>
              <a:ext cx="1380015" cy="2021048"/>
            </a:xfrm>
            <a:prstGeom prst="line">
              <a:avLst/>
            </a:prstGeom>
            <a:noFill/>
            <a:ln w="38100" cap="flat">
              <a:solidFill>
                <a:schemeClr val="accent6">
                  <a:satOff val="6550"/>
                  <a:lumOff val="-6722"/>
                </a:schemeClr>
              </a:solidFill>
              <a:prstDash val="solid"/>
              <a:miter lim="400000"/>
            </a:ln>
            <a:effectLst/>
          </p:spPr>
          <p:txBody>
            <a:bodyPr wrap="square" lIns="50800" tIns="50800" rIns="50800" bIns="50800" numCol="1" anchor="ctr">
              <a:noAutofit/>
            </a:bodyPr>
            <a:lstStyle/>
            <a:p>
              <a:pPr>
                <a:defRPr>
                  <a:solidFill>
                    <a:srgbClr val="202020"/>
                  </a:solidFill>
                </a:defRPr>
              </a:pPr>
              <a:endParaRPr/>
            </a:p>
          </p:txBody>
        </p:sp>
        <p:sp>
          <p:nvSpPr>
            <p:cNvPr id="367" name="Shape 367"/>
            <p:cNvSpPr/>
            <p:nvPr/>
          </p:nvSpPr>
          <p:spPr>
            <a:xfrm flipH="1" flipV="1">
              <a:off x="1769084" y="2034613"/>
              <a:ext cx="2520039" cy="1994178"/>
            </a:xfrm>
            <a:prstGeom prst="line">
              <a:avLst/>
            </a:prstGeom>
            <a:noFill/>
            <a:ln w="38100" cap="flat">
              <a:solidFill>
                <a:schemeClr val="accent6">
                  <a:satOff val="6550"/>
                  <a:lumOff val="-6722"/>
                </a:schemeClr>
              </a:solidFill>
              <a:prstDash val="solid"/>
              <a:miter lim="400000"/>
            </a:ln>
            <a:effectLst/>
          </p:spPr>
          <p:txBody>
            <a:bodyPr wrap="square" lIns="50800" tIns="50800" rIns="50800" bIns="50800" numCol="1" anchor="ctr">
              <a:noAutofit/>
            </a:bodyPr>
            <a:lstStyle/>
            <a:p>
              <a:pPr>
                <a:defRPr>
                  <a:solidFill>
                    <a:srgbClr val="202020"/>
                  </a:solidFill>
                </a:defRPr>
              </a:pPr>
              <a:endParaRPr/>
            </a:p>
          </p:txBody>
        </p:sp>
        <p:sp>
          <p:nvSpPr>
            <p:cNvPr id="368" name="Shape 368"/>
            <p:cNvSpPr/>
            <p:nvPr/>
          </p:nvSpPr>
          <p:spPr>
            <a:xfrm flipH="1" flipV="1">
              <a:off x="5048684" y="1866973"/>
              <a:ext cx="161449" cy="2005728"/>
            </a:xfrm>
            <a:prstGeom prst="line">
              <a:avLst/>
            </a:prstGeom>
            <a:noFill/>
            <a:ln w="38100" cap="flat">
              <a:solidFill>
                <a:schemeClr val="accent6">
                  <a:satOff val="6550"/>
                  <a:lumOff val="-6722"/>
                </a:schemeClr>
              </a:solidFill>
              <a:prstDash val="solid"/>
              <a:miter lim="400000"/>
            </a:ln>
            <a:effectLst/>
          </p:spPr>
          <p:txBody>
            <a:bodyPr wrap="square" lIns="50800" tIns="50800" rIns="50800" bIns="50800" numCol="1" anchor="ctr">
              <a:noAutofit/>
            </a:bodyPr>
            <a:lstStyle/>
            <a:p>
              <a:pPr>
                <a:defRPr>
                  <a:solidFill>
                    <a:srgbClr val="202020"/>
                  </a:solidFill>
                </a:defRPr>
              </a:pPr>
              <a:endParaRPr/>
            </a:p>
          </p:txBody>
        </p:sp>
      </p:grpSp>
      <p:grpSp>
        <p:nvGrpSpPr>
          <p:cNvPr id="373" name="Group 373"/>
          <p:cNvGrpSpPr/>
          <p:nvPr/>
        </p:nvGrpSpPr>
        <p:grpSpPr>
          <a:xfrm>
            <a:off x="438043" y="3563356"/>
            <a:ext cx="3718922" cy="3103277"/>
            <a:chOff x="0" y="0"/>
            <a:chExt cx="3718920" cy="3103275"/>
          </a:xfrm>
        </p:grpSpPr>
        <p:pic>
          <p:nvPicPr>
            <p:cNvPr id="370" name="pasted-image.pdf"/>
            <p:cNvPicPr>
              <a:picLocks noChangeAspect="1"/>
            </p:cNvPicPr>
            <p:nvPr/>
          </p:nvPicPr>
          <p:blipFill>
            <a:blip r:embed="rId6">
              <a:extLst/>
            </a:blip>
            <a:srcRect b="50165"/>
            <a:stretch>
              <a:fillRect/>
            </a:stretch>
          </p:blipFill>
          <p:spPr>
            <a:xfrm rot="5400000">
              <a:off x="-551038" y="1260878"/>
              <a:ext cx="3084463" cy="600332"/>
            </a:xfrm>
            <a:prstGeom prst="rect">
              <a:avLst/>
            </a:prstGeom>
            <a:ln w="12700" cap="flat">
              <a:noFill/>
              <a:miter lim="400000"/>
            </a:ln>
            <a:effectLst/>
          </p:spPr>
        </p:pic>
        <p:sp>
          <p:nvSpPr>
            <p:cNvPr id="371" name="Shape 371"/>
            <p:cNvSpPr/>
            <p:nvPr/>
          </p:nvSpPr>
          <p:spPr>
            <a:xfrm>
              <a:off x="-1" y="-1"/>
              <a:ext cx="738024" cy="486767"/>
            </a:xfrm>
            <a:prstGeom prst="rect">
              <a:avLst/>
            </a:prstGeom>
            <a:solidFill>
              <a:srgbClr val="FFFFFF"/>
            </a:solidFill>
            <a:ln w="25400" cap="flat">
              <a:solidFill>
                <a:schemeClr val="accent5">
                  <a:lumOff val="-6018"/>
                </a:schemeClr>
              </a:solidFill>
              <a:prstDash val="solid"/>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solidFill>
                    <a:schemeClr val="accent5">
                      <a:lumOff val="-6018"/>
                    </a:schemeClr>
                  </a:solidFill>
                  <a:latin typeface="Helvetica Neue"/>
                  <a:ea typeface="Helvetica Neue"/>
                  <a:cs typeface="Helvetica Neue"/>
                  <a:sym typeface="Helvetica Neue"/>
                </a:defRPr>
              </a:lvl1pPr>
            </a:lstStyle>
            <a:p>
              <a:r>
                <a:t>BH2</a:t>
              </a:r>
            </a:p>
          </p:txBody>
        </p:sp>
        <p:sp>
          <p:nvSpPr>
            <p:cNvPr id="372" name="Shape 372"/>
            <p:cNvSpPr/>
            <p:nvPr/>
          </p:nvSpPr>
          <p:spPr>
            <a:xfrm flipH="1" flipV="1">
              <a:off x="1175944" y="1471453"/>
              <a:ext cx="2542977" cy="360165"/>
            </a:xfrm>
            <a:prstGeom prst="line">
              <a:avLst/>
            </a:prstGeom>
            <a:noFill/>
            <a:ln w="38100" cap="flat">
              <a:solidFill>
                <a:schemeClr val="accent5">
                  <a:lumOff val="-6018"/>
                </a:schemeClr>
              </a:solidFill>
              <a:prstDash val="solid"/>
              <a:miter lim="400000"/>
            </a:ln>
            <a:effectLst/>
          </p:spPr>
          <p:txBody>
            <a:bodyPr wrap="square" lIns="50800" tIns="50800" rIns="50800" bIns="50800" numCol="1" anchor="ctr">
              <a:noAutofit/>
            </a:bodyPr>
            <a:lstStyle/>
            <a:p>
              <a:pPr>
                <a:defRPr>
                  <a:solidFill>
                    <a:srgbClr val="202020"/>
                  </a:solidFill>
                </a:defRPr>
              </a:pPr>
              <a:endParaRPr/>
            </a:p>
          </p:txBody>
        </p:sp>
      </p:grpSp>
      <p:grpSp>
        <p:nvGrpSpPr>
          <p:cNvPr id="380" name="Group 380"/>
          <p:cNvGrpSpPr/>
          <p:nvPr/>
        </p:nvGrpSpPr>
        <p:grpSpPr>
          <a:xfrm>
            <a:off x="106139" y="5276432"/>
            <a:ext cx="5296636" cy="4364951"/>
            <a:chOff x="0" y="0"/>
            <a:chExt cx="5296635" cy="4364949"/>
          </a:xfrm>
        </p:grpSpPr>
        <p:pic>
          <p:nvPicPr>
            <p:cNvPr id="374" name="スクリーンショット 2015-09-15 3.57.12-filtered.png"/>
            <p:cNvPicPr>
              <a:picLocks noChangeAspect="1"/>
            </p:cNvPicPr>
            <p:nvPr/>
          </p:nvPicPr>
          <p:blipFill>
            <a:blip r:embed="rId7">
              <a:extLst/>
            </a:blip>
            <a:srcRect t="11249" b="17739"/>
            <a:stretch>
              <a:fillRect/>
            </a:stretch>
          </p:blipFill>
          <p:spPr>
            <a:xfrm>
              <a:off x="2697838" y="3027436"/>
              <a:ext cx="1352557" cy="1282836"/>
            </a:xfrm>
            <a:prstGeom prst="rect">
              <a:avLst/>
            </a:prstGeom>
            <a:ln w="12700" cap="flat">
              <a:noFill/>
              <a:miter lim="400000"/>
            </a:ln>
            <a:effectLst/>
          </p:spPr>
        </p:pic>
        <p:pic>
          <p:nvPicPr>
            <p:cNvPr id="375" name="pasted-image.pdf"/>
            <p:cNvPicPr>
              <a:picLocks noChangeAspect="1"/>
            </p:cNvPicPr>
            <p:nvPr/>
          </p:nvPicPr>
          <p:blipFill>
            <a:blip r:embed="rId8">
              <a:extLst/>
            </a:blip>
            <a:stretch>
              <a:fillRect/>
            </a:stretch>
          </p:blipFill>
          <p:spPr>
            <a:xfrm>
              <a:off x="411809" y="1943527"/>
              <a:ext cx="2025636" cy="2342837"/>
            </a:xfrm>
            <a:prstGeom prst="rect">
              <a:avLst/>
            </a:prstGeom>
            <a:ln w="12700" cap="flat">
              <a:noFill/>
              <a:miter lim="400000"/>
            </a:ln>
            <a:effectLst/>
          </p:spPr>
        </p:pic>
        <p:sp>
          <p:nvSpPr>
            <p:cNvPr id="376" name="Shape 376"/>
            <p:cNvSpPr/>
            <p:nvPr/>
          </p:nvSpPr>
          <p:spPr>
            <a:xfrm>
              <a:off x="0" y="3756252"/>
              <a:ext cx="1742644" cy="486766"/>
            </a:xfrm>
            <a:prstGeom prst="rect">
              <a:avLst/>
            </a:prstGeom>
            <a:solidFill>
              <a:srgbClr val="FFFFFF"/>
            </a:solidFill>
            <a:ln w="25400" cap="flat">
              <a:solidFill>
                <a:schemeClr val="accent2">
                  <a:satOff val="6093"/>
                  <a:lumOff val="-7238"/>
                </a:schemeClr>
              </a:solidFill>
              <a:prstDash val="solid"/>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solidFill>
                    <a:schemeClr val="accent2">
                      <a:satOff val="6093"/>
                      <a:lumOff val="-7238"/>
                    </a:schemeClr>
                  </a:solidFill>
                  <a:latin typeface="Helvetica Neue"/>
                  <a:ea typeface="Helvetica Neue"/>
                  <a:cs typeface="Helvetica Neue"/>
                  <a:sym typeface="Helvetica Neue"/>
                </a:defRPr>
              </a:lvl1pPr>
            </a:lstStyle>
            <a:p>
              <a:r>
                <a:t>Hyperball-X</a:t>
              </a:r>
            </a:p>
          </p:txBody>
        </p:sp>
        <p:sp>
          <p:nvSpPr>
            <p:cNvPr id="377" name="Shape 377"/>
            <p:cNvSpPr/>
            <p:nvPr/>
          </p:nvSpPr>
          <p:spPr>
            <a:xfrm>
              <a:off x="2491728" y="3878184"/>
              <a:ext cx="749301" cy="486766"/>
            </a:xfrm>
            <a:prstGeom prst="rect">
              <a:avLst/>
            </a:prstGeom>
            <a:solidFill>
              <a:srgbClr val="FFFFFF"/>
            </a:solidFill>
            <a:ln w="25400" cap="flat">
              <a:solidFill>
                <a:schemeClr val="accent2">
                  <a:satOff val="6093"/>
                  <a:lumOff val="-7238"/>
                </a:schemeClr>
              </a:solidFill>
              <a:prstDash val="solid"/>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solidFill>
                    <a:schemeClr val="accent2">
                      <a:satOff val="6093"/>
                      <a:lumOff val="-7238"/>
                    </a:schemeClr>
                  </a:solidFill>
                  <a:latin typeface="Helvetica Neue"/>
                  <a:ea typeface="Helvetica Neue"/>
                  <a:cs typeface="Helvetica Neue"/>
                  <a:sym typeface="Helvetica Neue"/>
                </a:defRPr>
              </a:lvl1pPr>
            </a:lstStyle>
            <a:p>
              <a:r>
                <a:t>SSD</a:t>
              </a:r>
            </a:p>
          </p:txBody>
        </p:sp>
        <p:sp>
          <p:nvSpPr>
            <p:cNvPr id="378" name="Shape 378"/>
            <p:cNvSpPr/>
            <p:nvPr/>
          </p:nvSpPr>
          <p:spPr>
            <a:xfrm flipH="1">
              <a:off x="1745119" y="575111"/>
              <a:ext cx="2832895" cy="1846690"/>
            </a:xfrm>
            <a:prstGeom prst="line">
              <a:avLst/>
            </a:prstGeom>
            <a:noFill/>
            <a:ln w="38100" cap="flat">
              <a:solidFill>
                <a:schemeClr val="accent2">
                  <a:satOff val="6093"/>
                  <a:lumOff val="-7238"/>
                </a:schemeClr>
              </a:solidFill>
              <a:prstDash val="solid"/>
              <a:miter lim="400000"/>
            </a:ln>
            <a:effectLst/>
          </p:spPr>
          <p:txBody>
            <a:bodyPr wrap="square" lIns="50800" tIns="50800" rIns="50800" bIns="50800" numCol="1" anchor="ctr">
              <a:noAutofit/>
            </a:bodyPr>
            <a:lstStyle/>
            <a:p>
              <a:pPr>
                <a:defRPr>
                  <a:solidFill>
                    <a:srgbClr val="202020"/>
                  </a:solidFill>
                </a:defRPr>
              </a:pPr>
              <a:endParaRPr/>
            </a:p>
          </p:txBody>
        </p:sp>
        <p:sp>
          <p:nvSpPr>
            <p:cNvPr id="379" name="Shape 379"/>
            <p:cNvSpPr/>
            <p:nvPr/>
          </p:nvSpPr>
          <p:spPr>
            <a:xfrm flipH="1">
              <a:off x="3716834" y="0"/>
              <a:ext cx="1579802" cy="3092209"/>
            </a:xfrm>
            <a:prstGeom prst="line">
              <a:avLst/>
            </a:prstGeom>
            <a:noFill/>
            <a:ln w="38100" cap="flat">
              <a:solidFill>
                <a:schemeClr val="accent2">
                  <a:satOff val="6093"/>
                  <a:lumOff val="-7238"/>
                </a:schemeClr>
              </a:solidFill>
              <a:prstDash val="solid"/>
              <a:miter lim="400000"/>
            </a:ln>
            <a:effectLst/>
          </p:spPr>
          <p:txBody>
            <a:bodyPr wrap="square" lIns="50800" tIns="50800" rIns="50800" bIns="50800" numCol="1" anchor="ctr">
              <a:noAutofit/>
            </a:bodyPr>
            <a:lstStyle/>
            <a:p>
              <a:pPr>
                <a:defRPr>
                  <a:solidFill>
                    <a:srgbClr val="202020"/>
                  </a:solidFill>
                </a:defRPr>
              </a:pPr>
              <a:endParaRPr/>
            </a:p>
          </p:txBody>
        </p:sp>
      </p:grpSp>
      <p:grpSp>
        <p:nvGrpSpPr>
          <p:cNvPr id="390" name="Group 390"/>
          <p:cNvGrpSpPr/>
          <p:nvPr/>
        </p:nvGrpSpPr>
        <p:grpSpPr>
          <a:xfrm>
            <a:off x="4796241" y="5182730"/>
            <a:ext cx="6145742" cy="4512597"/>
            <a:chOff x="0" y="0"/>
            <a:chExt cx="6145740" cy="4512595"/>
          </a:xfrm>
        </p:grpSpPr>
        <p:pic>
          <p:nvPicPr>
            <p:cNvPr id="381" name="pasted-image.pdf"/>
            <p:cNvPicPr>
              <a:picLocks noChangeAspect="1"/>
            </p:cNvPicPr>
            <p:nvPr/>
          </p:nvPicPr>
          <p:blipFill>
            <a:blip r:embed="rId9">
              <a:extLst/>
            </a:blip>
            <a:stretch>
              <a:fillRect/>
            </a:stretch>
          </p:blipFill>
          <p:spPr>
            <a:xfrm>
              <a:off x="4547877" y="2322583"/>
              <a:ext cx="1597864" cy="2190013"/>
            </a:xfrm>
            <a:prstGeom prst="rect">
              <a:avLst/>
            </a:prstGeom>
            <a:ln w="12700" cap="flat">
              <a:noFill/>
              <a:miter lim="400000"/>
            </a:ln>
            <a:effectLst/>
          </p:spPr>
        </p:pic>
        <p:pic>
          <p:nvPicPr>
            <p:cNvPr id="382" name="pasted-image.pdf"/>
            <p:cNvPicPr>
              <a:picLocks noChangeAspect="1"/>
            </p:cNvPicPr>
            <p:nvPr/>
          </p:nvPicPr>
          <p:blipFill>
            <a:blip r:embed="rId10">
              <a:extLst/>
            </a:blip>
            <a:stretch>
              <a:fillRect/>
            </a:stretch>
          </p:blipFill>
          <p:spPr>
            <a:xfrm>
              <a:off x="2062124" y="2999437"/>
              <a:ext cx="2025636" cy="1369716"/>
            </a:xfrm>
            <a:prstGeom prst="rect">
              <a:avLst/>
            </a:prstGeom>
            <a:ln w="12700" cap="flat">
              <a:noFill/>
              <a:miter lim="400000"/>
            </a:ln>
            <a:effectLst/>
          </p:spPr>
        </p:pic>
        <p:pic>
          <p:nvPicPr>
            <p:cNvPr id="383" name="PB303729.jpg"/>
            <p:cNvPicPr>
              <a:picLocks noChangeAspect="1"/>
            </p:cNvPicPr>
            <p:nvPr/>
          </p:nvPicPr>
          <p:blipFill>
            <a:blip r:embed="rId11">
              <a:extLst/>
            </a:blip>
            <a:srcRect l="6892" t="7719" r="6892" b="3014"/>
            <a:stretch>
              <a:fillRect/>
            </a:stretch>
          </p:blipFill>
          <p:spPr>
            <a:xfrm>
              <a:off x="500370" y="3312188"/>
              <a:ext cx="1352434" cy="1050221"/>
            </a:xfrm>
            <a:prstGeom prst="rect">
              <a:avLst/>
            </a:prstGeom>
            <a:ln w="12700" cap="flat">
              <a:noFill/>
              <a:miter lim="400000"/>
            </a:ln>
            <a:effectLst/>
          </p:spPr>
        </p:pic>
        <p:sp>
          <p:nvSpPr>
            <p:cNvPr id="384" name="Shape 384"/>
            <p:cNvSpPr/>
            <p:nvPr/>
          </p:nvSpPr>
          <p:spPr>
            <a:xfrm>
              <a:off x="1966519" y="3971886"/>
              <a:ext cx="579832" cy="486766"/>
            </a:xfrm>
            <a:prstGeom prst="rect">
              <a:avLst/>
            </a:prstGeom>
            <a:solidFill>
              <a:srgbClr val="FFFFFF"/>
            </a:solidFill>
            <a:ln w="25400" cap="flat">
              <a:solidFill>
                <a:schemeClr val="accent1"/>
              </a:solidFill>
              <a:prstDash val="solid"/>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solidFill>
                    <a:schemeClr val="accent1"/>
                  </a:solidFill>
                  <a:latin typeface="Helvetica Neue"/>
                  <a:ea typeface="Helvetica Neue"/>
                  <a:cs typeface="Helvetica Neue"/>
                  <a:sym typeface="Helvetica Neue"/>
                </a:defRPr>
              </a:lvl1pPr>
            </a:lstStyle>
            <a:p>
              <a:r>
                <a:t>CH</a:t>
              </a:r>
            </a:p>
          </p:txBody>
        </p:sp>
        <p:sp>
          <p:nvSpPr>
            <p:cNvPr id="385" name="Shape 385"/>
            <p:cNvSpPr/>
            <p:nvPr/>
          </p:nvSpPr>
          <p:spPr>
            <a:xfrm>
              <a:off x="0" y="3971886"/>
              <a:ext cx="743509" cy="486766"/>
            </a:xfrm>
            <a:prstGeom prst="rect">
              <a:avLst/>
            </a:prstGeom>
            <a:solidFill>
              <a:srgbClr val="FFFFFF"/>
            </a:solidFill>
            <a:ln w="25400" cap="flat">
              <a:solidFill>
                <a:schemeClr val="accent1"/>
              </a:solidFill>
              <a:prstDash val="solid"/>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solidFill>
                    <a:schemeClr val="accent1"/>
                  </a:solidFill>
                  <a:latin typeface="Helvetica Neue"/>
                  <a:ea typeface="Helvetica Neue"/>
                  <a:cs typeface="Helvetica Neue"/>
                  <a:sym typeface="Helvetica Neue"/>
                </a:defRPr>
              </a:lvl1pPr>
            </a:lstStyle>
            <a:p>
              <a:r>
                <a:t>FBH</a:t>
              </a:r>
            </a:p>
          </p:txBody>
        </p:sp>
        <p:sp>
          <p:nvSpPr>
            <p:cNvPr id="386" name="Shape 386"/>
            <p:cNvSpPr/>
            <p:nvPr/>
          </p:nvSpPr>
          <p:spPr>
            <a:xfrm>
              <a:off x="4177680" y="3971886"/>
              <a:ext cx="721259" cy="486766"/>
            </a:xfrm>
            <a:prstGeom prst="rect">
              <a:avLst/>
            </a:prstGeom>
            <a:solidFill>
              <a:srgbClr val="FFFFFF"/>
            </a:solidFill>
            <a:ln w="25400" cap="flat">
              <a:solidFill>
                <a:schemeClr val="accent1"/>
              </a:solidFill>
              <a:prstDash val="solid"/>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solidFill>
                    <a:schemeClr val="accent1"/>
                  </a:solidFill>
                  <a:latin typeface="Helvetica Neue"/>
                  <a:ea typeface="Helvetica Neue"/>
                  <a:cs typeface="Helvetica Neue"/>
                  <a:sym typeface="Helvetica Neue"/>
                </a:defRPr>
              </a:lvl1pPr>
            </a:lstStyle>
            <a:p>
              <a:r>
                <a:t>TOF</a:t>
              </a:r>
            </a:p>
          </p:txBody>
        </p:sp>
        <p:sp>
          <p:nvSpPr>
            <p:cNvPr id="387" name="Shape 387"/>
            <p:cNvSpPr/>
            <p:nvPr/>
          </p:nvSpPr>
          <p:spPr>
            <a:xfrm>
              <a:off x="638441" y="-1"/>
              <a:ext cx="585749" cy="3414075"/>
            </a:xfrm>
            <a:prstGeom prst="line">
              <a:avLst/>
            </a:prstGeom>
            <a:noFill/>
            <a:ln w="38100" cap="flat">
              <a:solidFill>
                <a:schemeClr val="accent1"/>
              </a:solidFill>
              <a:prstDash val="solid"/>
              <a:miter lim="400000"/>
            </a:ln>
            <a:effectLst/>
          </p:spPr>
          <p:txBody>
            <a:bodyPr wrap="square" lIns="50800" tIns="50800" rIns="50800" bIns="50800" numCol="1" anchor="ctr">
              <a:noAutofit/>
            </a:bodyPr>
            <a:lstStyle/>
            <a:p>
              <a:pPr>
                <a:defRPr>
                  <a:solidFill>
                    <a:srgbClr val="202020"/>
                  </a:solidFill>
                </a:defRPr>
              </a:pPr>
              <a:endParaRPr/>
            </a:p>
          </p:txBody>
        </p:sp>
        <p:sp>
          <p:nvSpPr>
            <p:cNvPr id="388" name="Shape 388"/>
            <p:cNvSpPr/>
            <p:nvPr/>
          </p:nvSpPr>
          <p:spPr>
            <a:xfrm>
              <a:off x="1544384" y="259080"/>
              <a:ext cx="949129" cy="2799077"/>
            </a:xfrm>
            <a:prstGeom prst="line">
              <a:avLst/>
            </a:prstGeom>
            <a:noFill/>
            <a:ln w="38100" cap="flat">
              <a:solidFill>
                <a:schemeClr val="accent1"/>
              </a:solidFill>
              <a:prstDash val="solid"/>
              <a:miter lim="400000"/>
            </a:ln>
            <a:effectLst/>
          </p:spPr>
          <p:txBody>
            <a:bodyPr wrap="square" lIns="50800" tIns="50800" rIns="50800" bIns="50800" numCol="1" anchor="ctr">
              <a:noAutofit/>
            </a:bodyPr>
            <a:lstStyle/>
            <a:p>
              <a:pPr>
                <a:defRPr>
                  <a:solidFill>
                    <a:srgbClr val="202020"/>
                  </a:solidFill>
                </a:defRPr>
              </a:pPr>
              <a:endParaRPr/>
            </a:p>
          </p:txBody>
        </p:sp>
        <p:sp>
          <p:nvSpPr>
            <p:cNvPr id="389" name="Shape 389"/>
            <p:cNvSpPr/>
            <p:nvPr/>
          </p:nvSpPr>
          <p:spPr>
            <a:xfrm>
              <a:off x="4943292" y="550664"/>
              <a:ext cx="355840" cy="1947145"/>
            </a:xfrm>
            <a:prstGeom prst="line">
              <a:avLst/>
            </a:prstGeom>
            <a:noFill/>
            <a:ln w="38100" cap="flat">
              <a:solidFill>
                <a:schemeClr val="accent1"/>
              </a:solidFill>
              <a:prstDash val="solid"/>
              <a:miter lim="400000"/>
            </a:ln>
            <a:effectLst/>
          </p:spPr>
          <p:txBody>
            <a:bodyPr wrap="square" lIns="50800" tIns="50800" rIns="50800" bIns="50800" numCol="1" anchor="ctr">
              <a:noAutofit/>
            </a:bodyPr>
            <a:lstStyle/>
            <a:p>
              <a:pPr>
                <a:defRPr>
                  <a:solidFill>
                    <a:srgbClr val="202020"/>
                  </a:solidFill>
                </a:defRPr>
              </a:pPr>
              <a:endParaRPr/>
            </a:p>
          </p:txBody>
        </p:sp>
      </p:grpSp>
      <p:grpSp>
        <p:nvGrpSpPr>
          <p:cNvPr id="400" name="Group 400"/>
          <p:cNvGrpSpPr/>
          <p:nvPr/>
        </p:nvGrpSpPr>
        <p:grpSpPr>
          <a:xfrm>
            <a:off x="6158937" y="2912640"/>
            <a:ext cx="6802176" cy="5372383"/>
            <a:chOff x="0" y="0"/>
            <a:chExt cx="6802174" cy="5372382"/>
          </a:xfrm>
        </p:grpSpPr>
        <p:pic>
          <p:nvPicPr>
            <p:cNvPr id="391" name="thumb_PB105570_1024-filtered.jpeg"/>
            <p:cNvPicPr>
              <a:picLocks noChangeAspect="1"/>
            </p:cNvPicPr>
            <p:nvPr/>
          </p:nvPicPr>
          <p:blipFill>
            <a:blip r:embed="rId12">
              <a:extLst/>
            </a:blip>
            <a:srcRect/>
            <a:stretch>
              <a:fillRect/>
            </a:stretch>
          </p:blipFill>
          <p:spPr>
            <a:xfrm>
              <a:off x="4338749" y="0"/>
              <a:ext cx="2431050" cy="1823287"/>
            </a:xfrm>
            <a:prstGeom prst="rect">
              <a:avLst/>
            </a:prstGeom>
            <a:ln w="12700" cap="flat">
              <a:noFill/>
              <a:miter lim="400000"/>
            </a:ln>
            <a:effectLst/>
          </p:spPr>
        </p:pic>
        <p:pic>
          <p:nvPicPr>
            <p:cNvPr id="392" name="pasted-image.pdf"/>
            <p:cNvPicPr>
              <a:picLocks noChangeAspect="1"/>
            </p:cNvPicPr>
            <p:nvPr/>
          </p:nvPicPr>
          <p:blipFill>
            <a:blip r:embed="rId13">
              <a:extLst/>
            </a:blip>
            <a:stretch>
              <a:fillRect/>
            </a:stretch>
          </p:blipFill>
          <p:spPr>
            <a:xfrm>
              <a:off x="4821001" y="2142406"/>
              <a:ext cx="1644668" cy="1492071"/>
            </a:xfrm>
            <a:prstGeom prst="rect">
              <a:avLst/>
            </a:prstGeom>
            <a:ln w="12700" cap="flat">
              <a:noFill/>
              <a:miter lim="400000"/>
            </a:ln>
            <a:effectLst/>
          </p:spPr>
        </p:pic>
        <p:pic>
          <p:nvPicPr>
            <p:cNvPr id="393" name="pasted-image.pdf"/>
            <p:cNvPicPr>
              <a:picLocks noChangeAspect="1"/>
            </p:cNvPicPr>
            <p:nvPr/>
          </p:nvPicPr>
          <p:blipFill>
            <a:blip r:embed="rId14">
              <a:extLst/>
            </a:blip>
            <a:stretch>
              <a:fillRect/>
            </a:stretch>
          </p:blipFill>
          <p:spPr>
            <a:xfrm>
              <a:off x="4991939" y="3828921"/>
              <a:ext cx="1639598" cy="1226134"/>
            </a:xfrm>
            <a:prstGeom prst="rect">
              <a:avLst/>
            </a:prstGeom>
            <a:ln w="12700" cap="flat">
              <a:noFill/>
              <a:miter lim="400000"/>
            </a:ln>
            <a:effectLst/>
          </p:spPr>
        </p:pic>
        <p:sp>
          <p:nvSpPr>
            <p:cNvPr id="394" name="Shape 394"/>
            <p:cNvSpPr/>
            <p:nvPr/>
          </p:nvSpPr>
          <p:spPr>
            <a:xfrm>
              <a:off x="5829151" y="1583617"/>
              <a:ext cx="941325" cy="486766"/>
            </a:xfrm>
            <a:prstGeom prst="rect">
              <a:avLst/>
            </a:prstGeom>
            <a:solidFill>
              <a:srgbClr val="FFFFFF"/>
            </a:solidFill>
            <a:ln w="25400" cap="flat">
              <a:solidFill>
                <a:schemeClr val="accent4">
                  <a:lumOff val="-5125"/>
                </a:schemeClr>
              </a:solidFill>
              <a:prstDash val="solid"/>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solidFill>
                    <a:schemeClr val="accent4">
                      <a:lumOff val="-5125"/>
                    </a:schemeClr>
                  </a:solidFill>
                  <a:latin typeface="Helvetica Neue"/>
                  <a:ea typeface="Helvetica Neue"/>
                  <a:cs typeface="Helvetica Neue"/>
                  <a:sym typeface="Helvetica Neue"/>
                </a:defRPr>
              </a:lvl1pPr>
            </a:lstStyle>
            <a:p>
              <a:r>
                <a:t>SDC3</a:t>
              </a:r>
            </a:p>
          </p:txBody>
        </p:sp>
        <p:sp>
          <p:nvSpPr>
            <p:cNvPr id="395" name="Shape 395"/>
            <p:cNvSpPr/>
            <p:nvPr/>
          </p:nvSpPr>
          <p:spPr>
            <a:xfrm>
              <a:off x="5773272" y="3275257"/>
              <a:ext cx="941325" cy="486766"/>
            </a:xfrm>
            <a:prstGeom prst="rect">
              <a:avLst/>
            </a:prstGeom>
            <a:solidFill>
              <a:srgbClr val="FFFFFF"/>
            </a:solidFill>
            <a:ln w="25400" cap="flat">
              <a:solidFill>
                <a:schemeClr val="accent4">
                  <a:lumOff val="-5125"/>
                </a:schemeClr>
              </a:solidFill>
              <a:prstDash val="solid"/>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solidFill>
                    <a:schemeClr val="accent4">
                      <a:lumOff val="-5125"/>
                    </a:schemeClr>
                  </a:solidFill>
                  <a:latin typeface="Helvetica Neue"/>
                  <a:ea typeface="Helvetica Neue"/>
                  <a:cs typeface="Helvetica Neue"/>
                  <a:sym typeface="Helvetica Neue"/>
                </a:defRPr>
              </a:lvl1pPr>
            </a:lstStyle>
            <a:p>
              <a:r>
                <a:t>SDC2</a:t>
              </a:r>
            </a:p>
          </p:txBody>
        </p:sp>
        <p:sp>
          <p:nvSpPr>
            <p:cNvPr id="396" name="Shape 396"/>
            <p:cNvSpPr/>
            <p:nvPr/>
          </p:nvSpPr>
          <p:spPr>
            <a:xfrm>
              <a:off x="5860850" y="4885616"/>
              <a:ext cx="941325" cy="486767"/>
            </a:xfrm>
            <a:prstGeom prst="rect">
              <a:avLst/>
            </a:prstGeom>
            <a:solidFill>
              <a:srgbClr val="FFFFFF"/>
            </a:solidFill>
            <a:ln w="25400" cap="flat">
              <a:solidFill>
                <a:schemeClr val="accent4">
                  <a:lumOff val="-5125"/>
                </a:schemeClr>
              </a:solidFill>
              <a:prstDash val="solid"/>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solidFill>
                    <a:schemeClr val="accent4">
                      <a:lumOff val="-5125"/>
                    </a:schemeClr>
                  </a:solidFill>
                  <a:latin typeface="Helvetica Neue"/>
                  <a:ea typeface="Helvetica Neue"/>
                  <a:cs typeface="Helvetica Neue"/>
                  <a:sym typeface="Helvetica Neue"/>
                </a:defRPr>
              </a:lvl1pPr>
            </a:lstStyle>
            <a:p>
              <a:r>
                <a:t>SDC1</a:t>
              </a:r>
            </a:p>
          </p:txBody>
        </p:sp>
        <p:sp>
          <p:nvSpPr>
            <p:cNvPr id="397" name="Shape 397"/>
            <p:cNvSpPr/>
            <p:nvPr/>
          </p:nvSpPr>
          <p:spPr>
            <a:xfrm>
              <a:off x="2057760" y="2356450"/>
              <a:ext cx="3257680" cy="474490"/>
            </a:xfrm>
            <a:prstGeom prst="line">
              <a:avLst/>
            </a:prstGeom>
            <a:noFill/>
            <a:ln w="38100" cap="flat">
              <a:solidFill>
                <a:schemeClr val="accent4">
                  <a:lumOff val="-5125"/>
                </a:schemeClr>
              </a:solidFill>
              <a:prstDash val="solid"/>
              <a:miter lim="400000"/>
            </a:ln>
            <a:effectLst/>
          </p:spPr>
          <p:txBody>
            <a:bodyPr wrap="square" lIns="50800" tIns="50800" rIns="50800" bIns="50800" numCol="1" anchor="ctr">
              <a:noAutofit/>
            </a:bodyPr>
            <a:lstStyle/>
            <a:p>
              <a:pPr>
                <a:defRPr>
                  <a:solidFill>
                    <a:srgbClr val="202020"/>
                  </a:solidFill>
                </a:defRPr>
              </a:pPr>
              <a:endParaRPr/>
            </a:p>
          </p:txBody>
        </p:sp>
        <p:sp>
          <p:nvSpPr>
            <p:cNvPr id="398" name="Shape 398"/>
            <p:cNvSpPr/>
            <p:nvPr/>
          </p:nvSpPr>
          <p:spPr>
            <a:xfrm>
              <a:off x="-1" y="2340132"/>
              <a:ext cx="5221012" cy="1788056"/>
            </a:xfrm>
            <a:prstGeom prst="line">
              <a:avLst/>
            </a:prstGeom>
            <a:noFill/>
            <a:ln w="38100" cap="flat">
              <a:solidFill>
                <a:schemeClr val="accent4">
                  <a:lumOff val="-5125"/>
                </a:schemeClr>
              </a:solidFill>
              <a:prstDash val="solid"/>
              <a:miter lim="400000"/>
            </a:ln>
            <a:effectLst/>
          </p:spPr>
          <p:txBody>
            <a:bodyPr wrap="square" lIns="50800" tIns="50800" rIns="50800" bIns="50800" numCol="1" anchor="ctr">
              <a:noAutofit/>
            </a:bodyPr>
            <a:lstStyle/>
            <a:p>
              <a:pPr>
                <a:defRPr>
                  <a:solidFill>
                    <a:srgbClr val="202020"/>
                  </a:solidFill>
                </a:defRPr>
              </a:pPr>
              <a:endParaRPr/>
            </a:p>
          </p:txBody>
        </p:sp>
        <p:sp>
          <p:nvSpPr>
            <p:cNvPr id="399" name="Shape 399"/>
            <p:cNvSpPr/>
            <p:nvPr/>
          </p:nvSpPr>
          <p:spPr>
            <a:xfrm flipV="1">
              <a:off x="2570071" y="1101188"/>
              <a:ext cx="2160629" cy="1043234"/>
            </a:xfrm>
            <a:prstGeom prst="line">
              <a:avLst/>
            </a:prstGeom>
            <a:noFill/>
            <a:ln w="38100" cap="flat">
              <a:solidFill>
                <a:schemeClr val="accent4">
                  <a:lumOff val="-5125"/>
                </a:schemeClr>
              </a:solidFill>
              <a:prstDash val="solid"/>
              <a:miter lim="400000"/>
            </a:ln>
            <a:effectLst/>
          </p:spPr>
          <p:txBody>
            <a:bodyPr wrap="square" lIns="50800" tIns="50800" rIns="50800" bIns="50800" numCol="1" anchor="ctr">
              <a:noAutofit/>
            </a:bodyPr>
            <a:lstStyle/>
            <a:p>
              <a:pPr>
                <a:defRPr>
                  <a:solidFill>
                    <a:srgbClr val="202020"/>
                  </a:solidFill>
                </a:defRPr>
              </a:pPr>
              <a:endParaRPr/>
            </a:p>
          </p:txBody>
        </p:sp>
      </p:grpSp>
      <p:sp>
        <p:nvSpPr>
          <p:cNvPr id="401" name="Shape 401"/>
          <p:cNvSpPr>
            <a:spLocks noGrp="1"/>
          </p:cNvSpPr>
          <p:nvPr>
            <p:ph type="sldNum" sz="quarter" idx="2"/>
          </p:nvPr>
        </p:nvSpPr>
        <p:spPr>
          <a:xfrm>
            <a:off x="12366548" y="383015"/>
            <a:ext cx="215901" cy="355601"/>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5</a:t>
            </a:fld>
            <a:endParaRPr/>
          </a:p>
        </p:txBody>
      </p:sp>
    </p:spTree>
  </p:cSld>
  <p:clrMapOvr>
    <a:masterClrMapping/>
  </p:clrMapOvr>
  <p:transition xmlns:p14="http://schemas.microsoft.com/office/powerpoint/2010/mai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Shape 403"/>
          <p:cNvSpPr>
            <a:spLocks noGrp="1"/>
          </p:cNvSpPr>
          <p:nvPr>
            <p:ph type="title"/>
          </p:nvPr>
        </p:nvSpPr>
        <p:spPr>
          <a:prstGeom prst="rect">
            <a:avLst/>
          </a:prstGeom>
        </p:spPr>
        <p:txBody>
          <a:bodyPr/>
          <a:lstStyle/>
          <a:p>
            <a:r>
              <a:t>KURAMAスペクトロメータ</a:t>
            </a:r>
          </a:p>
        </p:txBody>
      </p:sp>
      <p:pic>
        <p:nvPicPr>
          <p:cNvPr id="404" name="P5136532.jpg"/>
          <p:cNvPicPr>
            <a:picLocks noChangeAspect="1"/>
          </p:cNvPicPr>
          <p:nvPr/>
        </p:nvPicPr>
        <p:blipFill>
          <a:blip r:embed="rId2">
            <a:extLst/>
          </a:blip>
          <a:stretch>
            <a:fillRect/>
          </a:stretch>
        </p:blipFill>
        <p:spPr>
          <a:xfrm>
            <a:off x="1240871" y="1581622"/>
            <a:ext cx="10523058" cy="7892294"/>
          </a:xfrm>
          <a:prstGeom prst="rect">
            <a:avLst/>
          </a:prstGeom>
          <a:ln w="12700">
            <a:miter lim="400000"/>
          </a:ln>
        </p:spPr>
      </p:pic>
      <p:sp>
        <p:nvSpPr>
          <p:cNvPr id="405" name="Shape 405"/>
          <p:cNvSpPr/>
          <p:nvPr/>
        </p:nvSpPr>
        <p:spPr>
          <a:xfrm>
            <a:off x="9548970" y="1825265"/>
            <a:ext cx="1935481" cy="548133"/>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Helvetica Neue"/>
                <a:ea typeface="Helvetica Neue"/>
                <a:cs typeface="Helvetica Neue"/>
                <a:sym typeface="Helvetica Neue"/>
              </a:defRPr>
            </a:lvl1pPr>
          </a:lstStyle>
          <a:p>
            <a:r>
              <a:t>2016年5月</a:t>
            </a:r>
          </a:p>
        </p:txBody>
      </p:sp>
      <p:sp>
        <p:nvSpPr>
          <p:cNvPr id="406" name="Shape 406"/>
          <p:cNvSpPr>
            <a:spLocks noGrp="1"/>
          </p:cNvSpPr>
          <p:nvPr>
            <p:ph type="sldNum" sz="quarter" idx="2"/>
          </p:nvPr>
        </p:nvSpPr>
        <p:spPr>
          <a:xfrm>
            <a:off x="12366548" y="383015"/>
            <a:ext cx="215901" cy="355601"/>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6</a:t>
            </a:fld>
            <a:endParaRPr/>
          </a:p>
        </p:txBody>
      </p:sp>
    </p:spTree>
  </p:cSld>
  <p:clrMapOvr>
    <a:masterClrMapping/>
  </p:clrMapOvr>
  <p:transition xmlns:p14="http://schemas.microsoft.com/office/powerpoint/2010/mai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 name="Shape 408"/>
          <p:cNvSpPr>
            <a:spLocks noGrp="1"/>
          </p:cNvSpPr>
          <p:nvPr>
            <p:ph type="title"/>
          </p:nvPr>
        </p:nvSpPr>
        <p:spPr>
          <a:prstGeom prst="rect">
            <a:avLst/>
          </a:prstGeom>
        </p:spPr>
        <p:txBody>
          <a:bodyPr/>
          <a:lstStyle/>
          <a:p>
            <a:r>
              <a:t>ターゲット周り</a:t>
            </a:r>
          </a:p>
        </p:txBody>
      </p:sp>
      <p:pic>
        <p:nvPicPr>
          <p:cNvPr id="409" name="P6216690.jpg"/>
          <p:cNvPicPr>
            <a:picLocks noChangeAspect="1"/>
          </p:cNvPicPr>
          <p:nvPr/>
        </p:nvPicPr>
        <p:blipFill>
          <a:blip r:embed="rId2">
            <a:extLst/>
          </a:blip>
          <a:stretch>
            <a:fillRect/>
          </a:stretch>
        </p:blipFill>
        <p:spPr>
          <a:xfrm>
            <a:off x="1603629" y="1952021"/>
            <a:ext cx="9797542" cy="7348158"/>
          </a:xfrm>
          <a:prstGeom prst="rect">
            <a:avLst/>
          </a:prstGeom>
          <a:ln w="12700">
            <a:miter lim="400000"/>
          </a:ln>
        </p:spPr>
      </p:pic>
      <p:sp>
        <p:nvSpPr>
          <p:cNvPr id="410" name="Shape 410"/>
          <p:cNvSpPr/>
          <p:nvPr/>
        </p:nvSpPr>
        <p:spPr>
          <a:xfrm>
            <a:off x="2151899" y="4835643"/>
            <a:ext cx="2520267" cy="588916"/>
          </a:xfrm>
          <a:prstGeom prst="line">
            <a:avLst/>
          </a:prstGeom>
          <a:ln w="63500">
            <a:solidFill>
              <a:srgbClr val="FADF00"/>
            </a:solidFill>
            <a:miter lim="400000"/>
            <a:tailEnd type="triangle"/>
          </a:ln>
        </p:spPr>
        <p:txBody>
          <a:bodyPr lIns="50800" tIns="50800" rIns="50800" bIns="50800" anchor="ctr"/>
          <a:lstStyle/>
          <a:p>
            <a:pPr>
              <a:defRPr>
                <a:solidFill>
                  <a:srgbClr val="202020"/>
                </a:solidFill>
              </a:defRPr>
            </a:pPr>
            <a:endParaRPr/>
          </a:p>
        </p:txBody>
      </p:sp>
      <p:sp>
        <p:nvSpPr>
          <p:cNvPr id="411" name="Shape 411"/>
          <p:cNvSpPr/>
          <p:nvPr/>
        </p:nvSpPr>
        <p:spPr>
          <a:xfrm>
            <a:off x="5694680" y="4635500"/>
            <a:ext cx="1615441" cy="482600"/>
          </a:xfrm>
          <a:prstGeom prst="rect">
            <a:avLst/>
          </a:prstGeom>
          <a:ln w="12700">
            <a:miter lim="400000"/>
          </a:ln>
        </p:spPr>
        <p:txBody>
          <a:bodyPr wrap="none" lIns="50800" tIns="50800" rIns="50800" bIns="50800" anchor="ctr">
            <a:spAutoFit/>
          </a:bodyPr>
          <a:lstStyle/>
          <a:p>
            <a:endParaRPr/>
          </a:p>
        </p:txBody>
      </p:sp>
      <p:sp>
        <p:nvSpPr>
          <p:cNvPr id="412" name="Shape 412"/>
          <p:cNvSpPr/>
          <p:nvPr/>
        </p:nvSpPr>
        <p:spPr>
          <a:xfrm rot="589202">
            <a:off x="2260463" y="4326387"/>
            <a:ext cx="1109473" cy="5481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ADF01"/>
                </a:solidFill>
                <a:latin typeface="Helvetica Neue"/>
                <a:ea typeface="Helvetica Neue"/>
                <a:cs typeface="Helvetica Neue"/>
                <a:sym typeface="Helvetica Neue"/>
              </a:defRPr>
            </a:lvl1pPr>
          </a:lstStyle>
          <a:p>
            <a:r>
              <a:t>Beam</a:t>
            </a:r>
          </a:p>
        </p:txBody>
      </p:sp>
      <p:sp>
        <p:nvSpPr>
          <p:cNvPr id="413" name="Shape 413"/>
          <p:cNvSpPr/>
          <p:nvPr/>
        </p:nvSpPr>
        <p:spPr>
          <a:xfrm>
            <a:off x="6862604" y="6928560"/>
            <a:ext cx="883159" cy="548133"/>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000000"/>
                </a:solidFill>
                <a:latin typeface="Helvetica Neue"/>
                <a:ea typeface="Helvetica Neue"/>
                <a:cs typeface="Helvetica Neue"/>
                <a:sym typeface="Helvetica Neue"/>
              </a:defRPr>
            </a:lvl1pPr>
          </a:lstStyle>
          <a:p>
            <a:r>
              <a:t>HBX</a:t>
            </a:r>
          </a:p>
        </p:txBody>
      </p:sp>
      <p:sp>
        <p:nvSpPr>
          <p:cNvPr id="414" name="Shape 414"/>
          <p:cNvSpPr>
            <a:spLocks noGrp="1"/>
          </p:cNvSpPr>
          <p:nvPr>
            <p:ph type="sldNum" sz="quarter" idx="2"/>
          </p:nvPr>
        </p:nvSpPr>
        <p:spPr>
          <a:xfrm>
            <a:off x="12366548" y="383015"/>
            <a:ext cx="215901" cy="355601"/>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7</a:t>
            </a:fld>
            <a:endParaRPr/>
          </a:p>
        </p:txBody>
      </p:sp>
    </p:spTree>
  </p:cSld>
  <p:clrMapOvr>
    <a:masterClrMapping/>
  </p:clrMapOvr>
  <p:transition xmlns:p14="http://schemas.microsoft.com/office/powerpoint/2010/mai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6" name="P6216674.jpg"/>
          <p:cNvPicPr>
            <a:picLocks noChangeAspect="1"/>
          </p:cNvPicPr>
          <p:nvPr/>
        </p:nvPicPr>
        <p:blipFill>
          <a:blip r:embed="rId2">
            <a:extLst/>
          </a:blip>
          <a:stretch>
            <a:fillRect/>
          </a:stretch>
        </p:blipFill>
        <p:spPr>
          <a:xfrm>
            <a:off x="1145778" y="1506594"/>
            <a:ext cx="10713109" cy="8034832"/>
          </a:xfrm>
          <a:prstGeom prst="rect">
            <a:avLst/>
          </a:prstGeom>
          <a:ln w="12700">
            <a:miter lim="400000"/>
          </a:ln>
        </p:spPr>
      </p:pic>
      <p:sp>
        <p:nvSpPr>
          <p:cNvPr id="417" name="Shape 417"/>
          <p:cNvSpPr/>
          <p:nvPr/>
        </p:nvSpPr>
        <p:spPr>
          <a:xfrm>
            <a:off x="7511924" y="7921730"/>
            <a:ext cx="3890011" cy="4826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chemeClr val="accent4">
                    <a:lumOff val="-5125"/>
                  </a:schemeClr>
                </a:solidFill>
                <a:latin typeface="Helvetica Neue"/>
                <a:ea typeface="Helvetica Neue"/>
                <a:cs typeface="Helvetica Neue"/>
                <a:sym typeface="Helvetica Neue"/>
              </a:defRPr>
            </a:lvl1pPr>
          </a:lstStyle>
          <a:p>
            <a:r>
              <a:t>エマルションカセット</a:t>
            </a:r>
          </a:p>
        </p:txBody>
      </p:sp>
      <p:sp>
        <p:nvSpPr>
          <p:cNvPr id="418" name="Shape 418"/>
          <p:cNvSpPr/>
          <p:nvPr/>
        </p:nvSpPr>
        <p:spPr>
          <a:xfrm flipH="1" flipV="1">
            <a:off x="7617212" y="6805251"/>
            <a:ext cx="1406973" cy="1112347"/>
          </a:xfrm>
          <a:prstGeom prst="line">
            <a:avLst/>
          </a:prstGeom>
          <a:ln w="63500">
            <a:solidFill>
              <a:schemeClr val="accent4">
                <a:lumOff val="-5125"/>
              </a:schemeClr>
            </a:solidFill>
            <a:miter lim="400000"/>
            <a:tailEnd type="triangle"/>
          </a:ln>
        </p:spPr>
        <p:txBody>
          <a:bodyPr lIns="50800" tIns="50800" rIns="50800" bIns="50800" anchor="ctr"/>
          <a:lstStyle/>
          <a:p>
            <a:pPr>
              <a:defRPr>
                <a:solidFill>
                  <a:srgbClr val="202020"/>
                </a:solidFill>
              </a:defRPr>
            </a:pPr>
            <a:endParaRPr/>
          </a:p>
        </p:txBody>
      </p:sp>
      <p:sp>
        <p:nvSpPr>
          <p:cNvPr id="419" name="Shape 419"/>
          <p:cNvSpPr>
            <a:spLocks noGrp="1"/>
          </p:cNvSpPr>
          <p:nvPr>
            <p:ph type="title"/>
          </p:nvPr>
        </p:nvSpPr>
        <p:spPr>
          <a:prstGeom prst="rect">
            <a:avLst/>
          </a:prstGeom>
        </p:spPr>
        <p:txBody>
          <a:bodyPr/>
          <a:lstStyle/>
          <a:p>
            <a:r>
              <a:t>ターゲット周り</a:t>
            </a:r>
          </a:p>
        </p:txBody>
      </p:sp>
      <p:sp>
        <p:nvSpPr>
          <p:cNvPr id="420" name="Shape 420"/>
          <p:cNvSpPr/>
          <p:nvPr/>
        </p:nvSpPr>
        <p:spPr>
          <a:xfrm>
            <a:off x="7652275" y="3438868"/>
            <a:ext cx="876301" cy="548133"/>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chemeClr val="accent1"/>
                </a:solidFill>
                <a:latin typeface="Helvetica Neue"/>
                <a:ea typeface="Helvetica Neue"/>
                <a:cs typeface="Helvetica Neue"/>
                <a:sym typeface="Helvetica Neue"/>
              </a:defRPr>
            </a:lvl1pPr>
          </a:lstStyle>
          <a:p>
            <a:r>
              <a:t>SSD</a:t>
            </a:r>
          </a:p>
        </p:txBody>
      </p:sp>
      <p:sp>
        <p:nvSpPr>
          <p:cNvPr id="421" name="Shape 421"/>
          <p:cNvSpPr/>
          <p:nvPr/>
        </p:nvSpPr>
        <p:spPr>
          <a:xfrm flipH="1">
            <a:off x="6580908" y="3989089"/>
            <a:ext cx="1460948" cy="1274287"/>
          </a:xfrm>
          <a:prstGeom prst="line">
            <a:avLst/>
          </a:prstGeom>
          <a:ln w="63500">
            <a:solidFill>
              <a:schemeClr val="accent1"/>
            </a:solidFill>
            <a:miter lim="400000"/>
            <a:tailEnd type="triangle"/>
          </a:ln>
        </p:spPr>
        <p:txBody>
          <a:bodyPr lIns="50800" tIns="50800" rIns="50800" bIns="50800" anchor="ctr"/>
          <a:lstStyle/>
          <a:p>
            <a:pPr>
              <a:defRPr>
                <a:solidFill>
                  <a:srgbClr val="202020"/>
                </a:solidFill>
              </a:defRPr>
            </a:pPr>
            <a:endParaRPr/>
          </a:p>
        </p:txBody>
      </p:sp>
      <p:sp>
        <p:nvSpPr>
          <p:cNvPr id="422" name="Shape 422"/>
          <p:cNvSpPr>
            <a:spLocks noGrp="1"/>
          </p:cNvSpPr>
          <p:nvPr>
            <p:ph type="sldNum" sz="quarter" idx="2"/>
          </p:nvPr>
        </p:nvSpPr>
        <p:spPr>
          <a:xfrm>
            <a:off x="12366548" y="383015"/>
            <a:ext cx="215901" cy="355601"/>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8</a:t>
            </a:fld>
            <a:endParaRPr/>
          </a:p>
        </p:txBody>
      </p:sp>
    </p:spTree>
  </p:cSld>
  <p:clrMapOvr>
    <a:masterClrMapping/>
  </p:clrMapOvr>
  <p:transition xmlns:p14="http://schemas.microsoft.com/office/powerpoint/2010/mai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 name="Shape 424"/>
          <p:cNvSpPr>
            <a:spLocks noGrp="1"/>
          </p:cNvSpPr>
          <p:nvPr>
            <p:ph type="title"/>
          </p:nvPr>
        </p:nvSpPr>
        <p:spPr>
          <a:prstGeom prst="rect">
            <a:avLst/>
          </a:prstGeom>
        </p:spPr>
        <p:txBody>
          <a:bodyPr/>
          <a:lstStyle/>
          <a:p>
            <a:r>
              <a:t>ダイアモンドターゲット</a:t>
            </a:r>
          </a:p>
        </p:txBody>
      </p:sp>
      <p:grpSp>
        <p:nvGrpSpPr>
          <p:cNvPr id="430" name="Group 430"/>
          <p:cNvGrpSpPr/>
          <p:nvPr/>
        </p:nvGrpSpPr>
        <p:grpSpPr>
          <a:xfrm>
            <a:off x="522994" y="3217281"/>
            <a:ext cx="5818704" cy="4364028"/>
            <a:chOff x="0" y="0"/>
            <a:chExt cx="5818702" cy="4364027"/>
          </a:xfrm>
        </p:grpSpPr>
        <p:pic>
          <p:nvPicPr>
            <p:cNvPr id="425" name="P6186630.jpg"/>
            <p:cNvPicPr>
              <a:picLocks noChangeAspect="1"/>
            </p:cNvPicPr>
            <p:nvPr/>
          </p:nvPicPr>
          <p:blipFill>
            <a:blip r:embed="rId2">
              <a:extLst/>
            </a:blip>
            <a:stretch>
              <a:fillRect/>
            </a:stretch>
          </p:blipFill>
          <p:spPr>
            <a:xfrm>
              <a:off x="0" y="0"/>
              <a:ext cx="5818703" cy="4364028"/>
            </a:xfrm>
            <a:prstGeom prst="rect">
              <a:avLst/>
            </a:prstGeom>
            <a:ln w="12700" cap="flat">
              <a:noFill/>
              <a:miter lim="400000"/>
            </a:ln>
            <a:effectLst/>
          </p:spPr>
        </p:pic>
        <p:sp>
          <p:nvSpPr>
            <p:cNvPr id="426" name="Shape 426"/>
            <p:cNvSpPr/>
            <p:nvPr/>
          </p:nvSpPr>
          <p:spPr>
            <a:xfrm>
              <a:off x="2471201" y="3682189"/>
              <a:ext cx="876301" cy="548133"/>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solidFill>
                    <a:srgbClr val="000000"/>
                  </a:solidFill>
                  <a:latin typeface="Helvetica Neue"/>
                  <a:ea typeface="Helvetica Neue"/>
                  <a:cs typeface="Helvetica Neue"/>
                  <a:sym typeface="Helvetica Neue"/>
                </a:defRPr>
              </a:lvl1pPr>
            </a:lstStyle>
            <a:p>
              <a:r>
                <a:t>SSD</a:t>
              </a:r>
            </a:p>
          </p:txBody>
        </p:sp>
        <p:sp>
          <p:nvSpPr>
            <p:cNvPr id="427" name="Shape 427"/>
            <p:cNvSpPr/>
            <p:nvPr/>
          </p:nvSpPr>
          <p:spPr>
            <a:xfrm>
              <a:off x="807791" y="196212"/>
              <a:ext cx="869062" cy="548133"/>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solidFill>
                    <a:srgbClr val="000000"/>
                  </a:solidFill>
                  <a:latin typeface="Helvetica Neue"/>
                  <a:ea typeface="Helvetica Neue"/>
                  <a:cs typeface="Helvetica Neue"/>
                  <a:sym typeface="Helvetica Neue"/>
                </a:defRPr>
              </a:lvl1pPr>
            </a:lstStyle>
            <a:p>
              <a:r>
                <a:t>FBH</a:t>
              </a:r>
            </a:p>
          </p:txBody>
        </p:sp>
        <p:sp>
          <p:nvSpPr>
            <p:cNvPr id="428" name="Shape 428"/>
            <p:cNvSpPr/>
            <p:nvPr/>
          </p:nvSpPr>
          <p:spPr>
            <a:xfrm>
              <a:off x="3092145" y="282313"/>
              <a:ext cx="2358391" cy="482601"/>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solidFill>
                    <a:srgbClr val="000000"/>
                  </a:solidFill>
                  <a:latin typeface="Helvetica Neue"/>
                  <a:ea typeface="Helvetica Neue"/>
                  <a:cs typeface="Helvetica Neue"/>
                  <a:sym typeface="Helvetica Neue"/>
                </a:defRPr>
              </a:lvl1pPr>
            </a:lstStyle>
            <a:p>
              <a:r>
                <a:t>ダイアモンド</a:t>
              </a:r>
            </a:p>
          </p:txBody>
        </p:sp>
        <p:sp>
          <p:nvSpPr>
            <p:cNvPr id="429" name="Shape 429"/>
            <p:cNvSpPr/>
            <p:nvPr/>
          </p:nvSpPr>
          <p:spPr>
            <a:xfrm flipH="1">
              <a:off x="2874319" y="802297"/>
              <a:ext cx="1257346" cy="1061038"/>
            </a:xfrm>
            <a:prstGeom prst="line">
              <a:avLst/>
            </a:prstGeom>
            <a:noFill/>
            <a:ln w="63500" cap="flat">
              <a:solidFill>
                <a:srgbClr val="00C9F7"/>
              </a:solidFill>
              <a:prstDash val="solid"/>
              <a:miter lim="400000"/>
              <a:tailEnd type="triangle" w="med" len="med"/>
            </a:ln>
            <a:effectLst/>
          </p:spPr>
          <p:txBody>
            <a:bodyPr wrap="square" lIns="50800" tIns="50800" rIns="50800" bIns="50800" numCol="1" anchor="ctr">
              <a:noAutofit/>
            </a:bodyPr>
            <a:lstStyle/>
            <a:p>
              <a:pPr>
                <a:defRPr>
                  <a:solidFill>
                    <a:srgbClr val="202020"/>
                  </a:solidFill>
                </a:defRPr>
              </a:pPr>
              <a:endParaRPr/>
            </a:p>
          </p:txBody>
        </p:sp>
      </p:grpSp>
      <p:sp>
        <p:nvSpPr>
          <p:cNvPr id="431" name="Shape 431"/>
          <p:cNvSpPr/>
          <p:nvPr/>
        </p:nvSpPr>
        <p:spPr>
          <a:xfrm>
            <a:off x="919994" y="7801372"/>
            <a:ext cx="5024705" cy="49875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600">
                <a:solidFill>
                  <a:srgbClr val="000000"/>
                </a:solidFill>
                <a:latin typeface="Helvetica Neue"/>
                <a:ea typeface="Helvetica Neue"/>
                <a:cs typeface="Helvetica Neue"/>
                <a:sym typeface="Helvetica Neue"/>
              </a:defRPr>
            </a:lvl1pPr>
          </a:lstStyle>
          <a:p>
            <a:r>
              <a:t>ダイアモンドはFBHの先端に設置</a:t>
            </a:r>
          </a:p>
        </p:txBody>
      </p:sp>
      <p:sp>
        <p:nvSpPr>
          <p:cNvPr id="432" name="Shape 432"/>
          <p:cNvSpPr/>
          <p:nvPr/>
        </p:nvSpPr>
        <p:spPr>
          <a:xfrm>
            <a:off x="6702951" y="7808284"/>
            <a:ext cx="5621377" cy="106101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600">
                <a:solidFill>
                  <a:srgbClr val="000000"/>
                </a:solidFill>
                <a:latin typeface="Helvetica Neue"/>
                <a:ea typeface="Helvetica Neue"/>
                <a:cs typeface="Helvetica Neue"/>
                <a:sym typeface="Helvetica Neue"/>
              </a:defRPr>
            </a:pPr>
            <a:r>
              <a:t>サイズ : 5 cm(W) x 3 cm(H) x 3 cm(T)</a:t>
            </a:r>
          </a:p>
          <a:p>
            <a:pPr>
              <a:defRPr sz="2600">
                <a:solidFill>
                  <a:srgbClr val="000000"/>
                </a:solidFill>
                <a:latin typeface="Helvetica Neue"/>
                <a:ea typeface="Helvetica Neue"/>
                <a:cs typeface="Helvetica Neue"/>
                <a:sym typeface="Helvetica Neue"/>
              </a:defRPr>
            </a:pPr>
            <a:r>
              <a:t>    密度 : 3.24 g/cm</a:t>
            </a:r>
            <a:r>
              <a:rPr baseline="31999"/>
              <a:t>3</a:t>
            </a:r>
          </a:p>
        </p:txBody>
      </p:sp>
      <p:pic>
        <p:nvPicPr>
          <p:cNvPr id="433" name="P4016153.jpg"/>
          <p:cNvPicPr>
            <a:picLocks noChangeAspect="1"/>
          </p:cNvPicPr>
          <p:nvPr/>
        </p:nvPicPr>
        <p:blipFill>
          <a:blip r:embed="rId3">
            <a:extLst/>
          </a:blip>
          <a:srcRect l="24867" t="24051" r="27254" b="22105"/>
          <a:stretch>
            <a:fillRect/>
          </a:stretch>
        </p:blipFill>
        <p:spPr>
          <a:xfrm>
            <a:off x="6961534" y="3246644"/>
            <a:ext cx="5104389" cy="4305158"/>
          </a:xfrm>
          <a:prstGeom prst="rect">
            <a:avLst/>
          </a:prstGeom>
          <a:ln w="12700">
            <a:miter lim="400000"/>
          </a:ln>
        </p:spPr>
      </p:pic>
      <p:sp>
        <p:nvSpPr>
          <p:cNvPr id="434" name="Shape 434"/>
          <p:cNvSpPr>
            <a:spLocks noGrp="1"/>
          </p:cNvSpPr>
          <p:nvPr>
            <p:ph type="sldNum" sz="quarter" idx="2"/>
          </p:nvPr>
        </p:nvSpPr>
        <p:spPr>
          <a:xfrm>
            <a:off x="12366548" y="383015"/>
            <a:ext cx="215901" cy="355601"/>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9</a:t>
            </a:fld>
            <a:endParaRPr/>
          </a:p>
        </p:txBody>
      </p:sp>
    </p:spTree>
  </p:cSld>
  <p:clrMapOvr>
    <a:masterClrMapping/>
  </p:clrMapOvr>
  <p:transition xmlns:p14="http://schemas.microsoft.com/office/powerpoint/2010/main" spd="slow"/>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Editorial">
  <a:themeElements>
    <a:clrScheme name="Editorial">
      <a:dk1>
        <a:srgbClr val="324863"/>
      </a:dk1>
      <a:lt1>
        <a:srgbClr val="634D31"/>
      </a:lt1>
      <a:dk2>
        <a:srgbClr val="615F5C"/>
      </a:dk2>
      <a:lt2>
        <a:srgbClr val="D6D3CB"/>
      </a:lt2>
      <a:accent1>
        <a:srgbClr val="4D76A4"/>
      </a:accent1>
      <a:accent2>
        <a:srgbClr val="729460"/>
      </a:accent2>
      <a:accent3>
        <a:srgbClr val="D6AD40"/>
      </a:accent3>
      <a:accent4>
        <a:srgbClr val="DC7D39"/>
      </a:accent4>
      <a:accent5>
        <a:srgbClr val="C36061"/>
      </a:accent5>
      <a:accent6>
        <a:srgbClr val="7E649B"/>
      </a:accent6>
      <a:hlink>
        <a:srgbClr val="0000FF"/>
      </a:hlink>
      <a:folHlink>
        <a:srgbClr val="FF00FF"/>
      </a:folHlink>
    </a:clrScheme>
    <a:fontScheme name="Editorial">
      <a:majorFont>
        <a:latin typeface="Didot"/>
        <a:ea typeface="Didot"/>
        <a:cs typeface="Didot"/>
      </a:majorFont>
      <a:minorFont>
        <a:latin typeface="Didot"/>
        <a:ea typeface="Didot"/>
        <a:cs typeface="Didot"/>
      </a:minorFont>
    </a:fontScheme>
    <a:fmtScheme name="Editori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hueOff val="109193"/>
              <a:satOff val="-4874"/>
              <a:lumOff val="12971"/>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324863"/>
            </a:solidFill>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Editorial">
  <a:themeElements>
    <a:clrScheme name="Editorial">
      <a:dk1>
        <a:srgbClr val="000000"/>
      </a:dk1>
      <a:lt1>
        <a:srgbClr val="FFFFFF"/>
      </a:lt1>
      <a:dk2>
        <a:srgbClr val="615F5C"/>
      </a:dk2>
      <a:lt2>
        <a:srgbClr val="D6D3CB"/>
      </a:lt2>
      <a:accent1>
        <a:srgbClr val="4D76A4"/>
      </a:accent1>
      <a:accent2>
        <a:srgbClr val="729460"/>
      </a:accent2>
      <a:accent3>
        <a:srgbClr val="D6AD40"/>
      </a:accent3>
      <a:accent4>
        <a:srgbClr val="DC7D39"/>
      </a:accent4>
      <a:accent5>
        <a:srgbClr val="C36061"/>
      </a:accent5>
      <a:accent6>
        <a:srgbClr val="7E649B"/>
      </a:accent6>
      <a:hlink>
        <a:srgbClr val="0000FF"/>
      </a:hlink>
      <a:folHlink>
        <a:srgbClr val="FF00FF"/>
      </a:folHlink>
    </a:clrScheme>
    <a:fontScheme name="Editorial">
      <a:majorFont>
        <a:latin typeface="Didot"/>
        <a:ea typeface="Didot"/>
        <a:cs typeface="Didot"/>
      </a:majorFont>
      <a:minorFont>
        <a:latin typeface="Didot"/>
        <a:ea typeface="Didot"/>
        <a:cs typeface="Didot"/>
      </a:minorFont>
    </a:fontScheme>
    <a:fmtScheme name="Editori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hueOff val="109193"/>
              <a:satOff val="-4874"/>
              <a:lumOff val="12971"/>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324863"/>
            </a:solidFill>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1998</Words>
  <Application>Microsoft Macintosh PowerPoint</Application>
  <PresentationFormat>ユーザー設定</PresentationFormat>
  <Paragraphs>346</Paragraphs>
  <Slides>24</Slides>
  <Notes>1</Notes>
  <HiddenSlides>0</HiddenSlides>
  <MMClips>0</MMClips>
  <ScaleCrop>false</ScaleCrop>
  <HeadingPairs>
    <vt:vector size="4" baseType="variant">
      <vt:variant>
        <vt:lpstr>テーマ</vt:lpstr>
      </vt:variant>
      <vt:variant>
        <vt:i4>1</vt:i4>
      </vt:variant>
      <vt:variant>
        <vt:lpstr>スライド タイトル</vt:lpstr>
      </vt:variant>
      <vt:variant>
        <vt:i4>24</vt:i4>
      </vt:variant>
    </vt:vector>
  </HeadingPairs>
  <TitlesOfParts>
    <vt:vector size="25" baseType="lpstr">
      <vt:lpstr>Editorial</vt:lpstr>
      <vt:lpstr>ハイブリッドエマルション法を用いた ダブルハイパー核探索実験 (J-PARC E07) (2) </vt:lpstr>
      <vt:lpstr>ダブルハイパー核</vt:lpstr>
      <vt:lpstr>J-PARC E07 実験</vt:lpstr>
      <vt:lpstr>セットアップ</vt:lpstr>
      <vt:lpstr>KURAMA 検出器</vt:lpstr>
      <vt:lpstr>KURAMAスペクトロメータ</vt:lpstr>
      <vt:lpstr>ターゲット周り</vt:lpstr>
      <vt:lpstr>ターゲット周り</vt:lpstr>
      <vt:lpstr>ダイアモンドターゲット</vt:lpstr>
      <vt:lpstr>E07 2016 Run</vt:lpstr>
      <vt:lpstr>トリガー</vt:lpstr>
      <vt:lpstr>エマルション照射</vt:lpstr>
      <vt:lpstr>解析</vt:lpstr>
      <vt:lpstr>Mass分布</vt:lpstr>
      <vt:lpstr>まとめ</vt:lpstr>
      <vt:lpstr>backup</vt:lpstr>
      <vt:lpstr>PowerPoint プレゼンテーション</vt:lpstr>
      <vt:lpstr>E07コミッショニングラン (2015 秋)</vt:lpstr>
      <vt:lpstr>KEK E373実験</vt:lpstr>
      <vt:lpstr>SKS→KURAMA</vt:lpstr>
      <vt:lpstr>Hyperball-X</vt:lpstr>
      <vt:lpstr>3DMtx &amp; Mst effect</vt:lpstr>
      <vt:lpstr>1.67 → 1.8 GeV/c</vt:lpstr>
      <vt:lpstr>トリガーレート (シミュレーション)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ハイブリッドエマルション法を用いた ダブルハイパー核探索実験 (J-PARC E07) (2) </dc:title>
  <cp:lastModifiedBy>江川 弘行</cp:lastModifiedBy>
  <cp:revision>1</cp:revision>
  <dcterms:modified xsi:type="dcterms:W3CDTF">2016-10-02T12:14:32Z</dcterms:modified>
</cp:coreProperties>
</file>