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ヒラギノ角ゴ ProN W3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ヒラギノ角ゴ ProN W6"/>
          <a:ea typeface="ヒラギノ角ゴ ProN W6"/>
          <a:cs typeface="ヒラギノ角ゴ ProN W6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2176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087103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&amp; サブ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引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r>
              <a:t>“ここに引用を入力してください。”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写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横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タイトルテキスト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xfrm>
            <a:off x="6288709" y="9245600"/>
            <a:ext cx="414682" cy="3302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中央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縦長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タイトルテキスト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（上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 &amp; 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タイトル、箇条書き、画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タイトルテキスト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箇条書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画像（3 点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タイトルテキスト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本文レベル1</a:t>
            </a:r>
          </a:p>
          <a:p>
            <a:pPr lvl="1"/>
            <a:r>
              <a:t>本文レベル2</a:t>
            </a:r>
          </a:p>
          <a:p>
            <a:pPr lvl="2"/>
            <a:r>
              <a:t>本文レベル3</a:t>
            </a:r>
          </a:p>
          <a:p>
            <a:pPr lvl="3"/>
            <a:r>
              <a:t>本文レベル4</a:t>
            </a:r>
          </a:p>
          <a:p>
            <a:pPr lvl="4"/>
            <a:r>
              <a:t>本文レベル 5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288709" y="9251950"/>
            <a:ext cx="414682" cy="330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6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ヒラギノ角ゴ ProN W3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ヒラギノ角ゴ ProN W3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1041400" y="12700"/>
            <a:ext cx="11099800" cy="1283792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t>E07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69949" y="458003"/>
            <a:ext cx="12064901" cy="4749801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  <a:defRPr sz="2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rPr dirty="0"/>
              <a:t>概要</a:t>
            </a:r>
          </a:p>
          <a:p>
            <a:pPr>
              <a:spcBef>
                <a:spcPts val="0"/>
              </a:spcBef>
              <a:defRPr sz="2600"/>
            </a:pPr>
            <a:r>
              <a:rPr dirty="0"/>
              <a:t>ハイブリッドエマルション法によるダブルハイパー核探索実験</a:t>
            </a:r>
          </a:p>
          <a:p>
            <a:pPr>
              <a:spcBef>
                <a:spcPts val="0"/>
              </a:spcBef>
              <a:defRPr sz="2600"/>
            </a:pPr>
            <a:r>
              <a:rPr dirty="0"/>
              <a:t>100個のダブルハイパー核を発見する</a:t>
            </a:r>
          </a:p>
          <a:p>
            <a:pPr>
              <a:spcBef>
                <a:spcPts val="0"/>
              </a:spcBef>
              <a:defRPr sz="2600"/>
            </a:pPr>
            <a:r>
              <a:rPr dirty="0"/>
              <a:t>S=-2のハドロン間相互作用を系統的に研究する</a:t>
            </a:r>
          </a:p>
          <a:p>
            <a:pPr marL="0" indent="0">
              <a:spcBef>
                <a:spcPts val="2000"/>
              </a:spcBef>
              <a:buSzTx/>
              <a:buNone/>
              <a:defRPr sz="2600">
                <a:latin typeface="ヒラギノ角ゴ ProN W6"/>
                <a:ea typeface="ヒラギノ角ゴ ProN W6"/>
                <a:cs typeface="ヒラギノ角ゴ ProN W6"/>
                <a:sym typeface="ヒラギノ角ゴ ProN W6"/>
              </a:defRPr>
            </a:pPr>
            <a:r>
              <a:rPr dirty="0"/>
              <a:t>2016年度の進捗</a:t>
            </a:r>
          </a:p>
          <a:p>
            <a:pPr>
              <a:spcBef>
                <a:spcPts val="0"/>
              </a:spcBef>
              <a:defRPr sz="2600"/>
            </a:pPr>
            <a:r>
              <a:rPr dirty="0"/>
              <a:t>KURAMAスペクトロメータを建設した</a:t>
            </a:r>
          </a:p>
          <a:p>
            <a:pPr>
              <a:spcBef>
                <a:spcPts val="0"/>
              </a:spcBef>
              <a:defRPr sz="2600"/>
            </a:pPr>
            <a:r>
              <a:rPr lang="x-none" dirty="0" smtClean="0"/>
              <a:t>18</a:t>
            </a:r>
            <a:r>
              <a:rPr lang="ja-JP" altLang="en-US" dirty="0" smtClean="0"/>
              <a:t>スタック</a:t>
            </a:r>
            <a:r>
              <a:rPr lang="en-US" altLang="ja-JP" dirty="0" smtClean="0"/>
              <a:t>(</a:t>
            </a:r>
            <a:r>
              <a:rPr lang="ja-JP" altLang="en-US" dirty="0" smtClean="0"/>
              <a:t>全体の</a:t>
            </a:r>
            <a:r>
              <a:rPr dirty="0" smtClean="0"/>
              <a:t>15%</a:t>
            </a:r>
            <a:r>
              <a:rPr lang="x-none" dirty="0" smtClean="0"/>
              <a:t>)</a:t>
            </a:r>
            <a:r>
              <a:rPr dirty="0" smtClean="0"/>
              <a:t>のエマ</a:t>
            </a:r>
            <a:r>
              <a:rPr dirty="0"/>
              <a:t>ルションにビーム照射を行った</a:t>
            </a:r>
          </a:p>
          <a:p>
            <a:pPr>
              <a:spcBef>
                <a:spcPts val="0"/>
              </a:spcBef>
              <a:defRPr sz="2600"/>
            </a:pPr>
            <a:r>
              <a:rPr dirty="0"/>
              <a:t>スペクトロメータ解析</a:t>
            </a:r>
            <a:r>
              <a:rPr dirty="0" smtClean="0"/>
              <a:t>で</a:t>
            </a:r>
            <a:r>
              <a:rPr lang="x-none" dirty="0">
                <a:latin typeface="Symbol"/>
                <a:ea typeface="Symbol"/>
                <a:cs typeface="Symbol"/>
                <a:sym typeface="Symbol"/>
              </a:rPr>
              <a:t>X</a:t>
            </a:r>
            <a:r>
              <a:rPr baseline="31999" dirty="0" smtClean="0"/>
              <a:t>-</a:t>
            </a:r>
            <a:r>
              <a:rPr dirty="0" smtClean="0"/>
              <a:t> </a:t>
            </a:r>
            <a:r>
              <a:rPr dirty="0"/>
              <a:t>を検出し、顕微鏡で追跡できることを確認した</a:t>
            </a:r>
          </a:p>
        </p:txBody>
      </p:sp>
      <p:pic>
        <p:nvPicPr>
          <p:cNvPr id="121" name="P513653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645" y="5074430"/>
            <a:ext cx="4900416" cy="36753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asted-imag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37247" y="5074430"/>
            <a:ext cx="4258936" cy="3675314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Shape 123"/>
          <p:cNvSpPr/>
          <p:nvPr/>
        </p:nvSpPr>
        <p:spPr>
          <a:xfrm>
            <a:off x="1075794" y="8826930"/>
            <a:ext cx="3972028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2200"/>
            </a:lvl1pPr>
            <a:lvl2pPr algn="l">
              <a:defRPr sz="2200"/>
            </a:lvl2pPr>
          </a:lstStyle>
          <a:p>
            <a:r>
              <a:t>KURAMAスペクトロメータ</a:t>
            </a:r>
          </a:p>
          <a:p>
            <a:pPr lvl="1"/>
            <a:r>
              <a:t>@J-PARC K1.8ビームライン</a:t>
            </a:r>
          </a:p>
        </p:txBody>
      </p:sp>
      <p:sp>
        <p:nvSpPr>
          <p:cNvPr id="124" name="Shape 124"/>
          <p:cNvSpPr/>
          <p:nvPr/>
        </p:nvSpPr>
        <p:spPr>
          <a:xfrm>
            <a:off x="7188140" y="8842231"/>
            <a:ext cx="3455319" cy="4411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200"/>
            </a:pPr>
            <a:r>
              <a:rPr dirty="0"/>
              <a:t>追跡</a:t>
            </a:r>
            <a:r>
              <a:rPr dirty="0" smtClean="0"/>
              <a:t>した</a:t>
            </a:r>
            <a:r>
              <a:rPr lang="x-none" dirty="0">
                <a:latin typeface="Symbol"/>
                <a:ea typeface="Symbol"/>
                <a:cs typeface="Symbol"/>
                <a:sym typeface="Symbol"/>
              </a:rPr>
              <a:t>X</a:t>
            </a:r>
            <a:r>
              <a:rPr baseline="31999" dirty="0" smtClean="0"/>
              <a:t>-</a:t>
            </a:r>
            <a:r>
              <a:rPr dirty="0"/>
              <a:t>の崩壊イベント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ヒラギノ角ゴ ProN W3"/>
        <a:ea typeface="ヒラギノ角ゴ ProN W3"/>
        <a:cs typeface="ヒラギノ角ゴ ProN W3"/>
      </a:majorFont>
      <a:minorFont>
        <a:latin typeface="ヒラギノ角ゴ ProN W3"/>
        <a:ea typeface="ヒラギノ角ゴ ProN W3"/>
        <a:cs typeface="ヒラギノ角ゴ ProN W3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ヒラギノ角ゴ ProN W3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96</Words>
  <Application>Microsoft Macintosh PowerPoint</Application>
  <PresentationFormat>ユーザー設定</PresentationFormat>
  <Paragraphs>12</Paragraphs>
  <Slides>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White</vt:lpstr>
      <vt:lpstr>E07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E07</dc:title>
  <cp:lastModifiedBy>江川 弘行</cp:lastModifiedBy>
  <cp:revision>5</cp:revision>
  <dcterms:modified xsi:type="dcterms:W3CDTF">2017-01-16T04:02:48Z</dcterms:modified>
</cp:coreProperties>
</file>