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" y="12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BFD020-BE67-421F-B69D-F527C7500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32B615-F974-40A6-B973-5888DC7EE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80F7DF-6A8B-491D-999E-6F75A288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CC8-A766-4146-81D2-23F9B071190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2A2856-9ADD-482D-9AC5-5B1C3C06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612279-2641-47EE-9F39-3884EF6F5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5E1-3C41-40CC-9E36-AAC4C50EA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38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F8E439-DC92-48AA-AF33-DC3423CA0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1A1720-6677-4A79-92EF-A0F3B4C20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971C1F-58F2-4C42-9F91-817C0018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CC8-A766-4146-81D2-23F9B071190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C5C85C-3DAF-4F8E-A236-0E671D6A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56AD82-551D-485F-9067-F4CF10B1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5E1-3C41-40CC-9E36-AAC4C50EA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04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8EE758-CAF7-40C9-B376-0D0C81294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3F4174-E9F4-4120-A1E3-B33AEBEC4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AE7021-5B25-4F25-925D-BE246489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CC8-A766-4146-81D2-23F9B071190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999962-659C-43B9-9585-B33084B1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B6FC3B-1116-469A-847D-F0DF6267A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5E1-3C41-40CC-9E36-AAC4C50EA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2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55568-84D0-40E1-A751-558C9FD87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A24389-920A-4C06-BCAE-EB5C9973B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2D5EF9-A1DC-47C8-B4E5-50D372446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CC8-A766-4146-81D2-23F9B071190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496B4D-3D34-4DF2-9C79-A342FDF7C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B62FAE-1A50-46E4-8D78-92CB074FE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5E1-3C41-40CC-9E36-AAC4C50EA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23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5399FF-CDBE-4384-BEDA-46C0B7792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4859D9-F206-4F9F-AAEC-3963470C7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6DC66D-7C39-497B-83BC-BC67A8310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CC8-A766-4146-81D2-23F9B071190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533367-9884-4E24-8C73-5EC82308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84748C-5D42-49A4-BBC4-50ACAA7E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5E1-3C41-40CC-9E36-AAC4C50EA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59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52B3EF-A609-42D5-8F66-996F0BE1B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CF3115-5ECC-4941-A557-449DA38C2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8ECA42-54D6-4D97-B09D-575D7D3B6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C727E0-EAC5-4C06-A668-D3F158D3E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CC8-A766-4146-81D2-23F9B071190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246842-4221-4575-BA60-1EE07412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8944E2-AFA2-4124-BDA2-FC3FD1734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5E1-3C41-40CC-9E36-AAC4C50EA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6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BD41B-7B22-432B-AC6D-083142984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3BA2E3-7444-40A3-ACDB-6393D842B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B9AA09-C42E-41DA-AE86-C12B9AF98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E9855D6-41AD-41EB-AC5A-334965C9E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1B3792-D5A6-47CD-B756-2D08FBE2D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0D9CF2-44CB-4233-B4B3-2A3AD602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CC8-A766-4146-81D2-23F9B071190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F023656-ABF6-4AC3-A17B-1E075782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C132641-7EE6-4684-911B-CA705EF08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5E1-3C41-40CC-9E36-AAC4C50EA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73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C3CD69-296A-4648-A1F1-EE8833080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52A231D-2D23-4666-A325-45776F9CD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CC8-A766-4146-81D2-23F9B071190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68DB0F9-0D75-45B8-A387-E128A5534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9D45C5-8A42-4188-AA71-B0D6E3AAE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5E1-3C41-40CC-9E36-AAC4C50EA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22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D2FE67-8853-4180-A520-18A86A0B5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CC8-A766-4146-81D2-23F9B071190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D66751B-2BE6-4998-83B1-7518524AF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3723DB-3D1F-41D6-996D-91D33693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5E1-3C41-40CC-9E36-AAC4C50EA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49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C387BA-9A52-4176-966E-30B462C0B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5BF79D-8734-41CD-BE07-9F3F12507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64574A-2FD4-4ADD-A7DE-5C484392B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97CB4B-0420-4F25-ACDD-D5588C1BE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CC8-A766-4146-81D2-23F9B071190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E0C053-9281-43D7-B6F7-315C8C429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C197C3-4D23-48CE-8831-6A05BB06F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5E1-3C41-40CC-9E36-AAC4C50EA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9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BBC9A5-A43F-4258-A52B-3F2138E1B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6029275-BD13-4033-A95F-9027CB4257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02A662-34E6-4E0C-8CFC-0CBD90E9C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562092-BE2D-46E2-9F68-13E6B2F88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6CC8-A766-4146-81D2-23F9B071190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9ACF59-EA08-4864-A389-5EB5B9B3A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B1C069-310B-4889-BCAE-8D21363CA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E5E1-3C41-40CC-9E36-AAC4C50EA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08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DF080B8-91A9-4C0F-8425-CD521B71A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23FA14-A0E5-4E6D-A353-ABA06E0EE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6F9CA2-3C18-45E3-A186-807052987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16CC8-A766-4146-81D2-23F9B071190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8AD6D4-A9B3-45C0-993C-A4B81D2DF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ADB44D-F254-4D8E-A136-77B821D38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7E5E1-3C41-40CC-9E36-AAC4C50EA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43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5329F5-F546-4C27-8E7F-BBF9DF4503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err="1"/>
              <a:t>nnΛ</a:t>
            </a:r>
            <a:r>
              <a:rPr lang="ja-JP" altLang="en-US" dirty="0"/>
              <a:t>解析に関する</a:t>
            </a:r>
            <a:r>
              <a:rPr kumimoji="1" lang="ja-JP" altLang="en-US" dirty="0"/>
              <a:t>打合せ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69A98F-F3BC-4C86-921A-51DFB0913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1"/>
            <a:ext cx="9144000" cy="960631"/>
          </a:xfrm>
        </p:spPr>
        <p:txBody>
          <a:bodyPr/>
          <a:lstStyle/>
          <a:p>
            <a:r>
              <a:rPr kumimoji="1" lang="ja-JP" altLang="en-US" dirty="0"/>
              <a:t>京都大学　後神利志</a:t>
            </a:r>
            <a:endParaRPr kumimoji="1" lang="en-US" altLang="ja-JP" dirty="0"/>
          </a:p>
          <a:p>
            <a:r>
              <a:rPr lang="ja-JP" altLang="en-US" dirty="0"/>
              <a:t>令和３年３月１６日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30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0CBA62-E3A4-49CA-B3E5-639693501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94" y="27992"/>
            <a:ext cx="10515600" cy="1053128"/>
          </a:xfrm>
        </p:spPr>
        <p:txBody>
          <a:bodyPr/>
          <a:lstStyle/>
          <a:p>
            <a:r>
              <a:rPr kumimoji="1" lang="ja-JP" altLang="en-US" dirty="0"/>
              <a:t>ここ一週間でまとめること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0AFE00-C02D-4090-AC63-E401AA855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9233" y="1259633"/>
            <a:ext cx="8453534" cy="55797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u="sng" dirty="0"/>
              <a:t>後神</a:t>
            </a:r>
            <a:endParaRPr lang="en-US" altLang="ja-JP" u="sng" dirty="0"/>
          </a:p>
          <a:p>
            <a:pPr lvl="1"/>
            <a:r>
              <a:rPr lang="ja-JP" altLang="en-US" dirty="0"/>
              <a:t>光学系最適化のシミュレーション</a:t>
            </a:r>
            <a:endParaRPr lang="en-US" altLang="ja-JP" dirty="0"/>
          </a:p>
          <a:p>
            <a:pPr lvl="2"/>
            <a:r>
              <a:rPr lang="ja-JP" altLang="en-US" dirty="0"/>
              <a:t>フェイクピーク</a:t>
            </a:r>
            <a:endParaRPr lang="en-US" altLang="ja-JP" dirty="0"/>
          </a:p>
          <a:p>
            <a:pPr lvl="2"/>
            <a:r>
              <a:rPr lang="ja-JP" altLang="en-US" dirty="0"/>
              <a:t>ラムダ、シグマのみでの最適化について</a:t>
            </a:r>
            <a:endParaRPr lang="en-US" altLang="ja-JP" dirty="0"/>
          </a:p>
          <a:p>
            <a:pPr lvl="1"/>
            <a:r>
              <a:rPr lang="ja-JP" altLang="en-US" dirty="0"/>
              <a:t>エネルギー分解能の基礎</a:t>
            </a:r>
            <a:endParaRPr lang="en-US" altLang="ja-JP" dirty="0"/>
          </a:p>
          <a:p>
            <a:pPr lvl="2"/>
            <a:r>
              <a:rPr lang="ja-JP" altLang="en-US" dirty="0"/>
              <a:t>手計算で二乗和平方根は単なるガイド</a:t>
            </a:r>
            <a:endParaRPr lang="en-US" altLang="ja-JP" dirty="0"/>
          </a:p>
          <a:p>
            <a:pPr lvl="2"/>
            <a:r>
              <a:rPr lang="ja-JP" altLang="en-US" dirty="0"/>
              <a:t>角度分解能について </a:t>
            </a:r>
            <a:r>
              <a:rPr lang="en-US" altLang="ja-JP" dirty="0"/>
              <a:t>(</a:t>
            </a:r>
            <a:r>
              <a:rPr lang="ja-JP" altLang="en-US" dirty="0"/>
              <a:t>鈴木 </a:t>
            </a:r>
            <a:r>
              <a:rPr lang="en-US" altLang="ja-JP" dirty="0"/>
              <a:t>SS </a:t>
            </a:r>
            <a:r>
              <a:rPr lang="ja-JP" altLang="en-US" dirty="0"/>
              <a:t>スタディ＋</a:t>
            </a:r>
            <a:r>
              <a:rPr lang="en-US" altLang="ja-JP" dirty="0"/>
              <a:t>Geant4)</a:t>
            </a:r>
          </a:p>
          <a:p>
            <a:pPr lvl="1"/>
            <a:r>
              <a:rPr lang="ja-JP" altLang="en-US"/>
              <a:t>アルミデータに</a:t>
            </a:r>
            <a:r>
              <a:rPr lang="ja-JP" altLang="en-US" dirty="0"/>
              <a:t>対するエネルギー損失補正 </a:t>
            </a:r>
            <a:endParaRPr lang="en-US" altLang="ja-JP" dirty="0"/>
          </a:p>
          <a:p>
            <a:pPr lvl="1"/>
            <a:endParaRPr lang="en-US" altLang="ja-JP" dirty="0"/>
          </a:p>
          <a:p>
            <a:pPr marL="0" indent="0">
              <a:buNone/>
            </a:pPr>
            <a:r>
              <a:rPr kumimoji="1" lang="ja-JP" altLang="en-US" u="sng" dirty="0"/>
              <a:t>鈴木</a:t>
            </a:r>
            <a:endParaRPr kumimoji="1" lang="en-US" altLang="ja-JP" u="sng" dirty="0"/>
          </a:p>
          <a:p>
            <a:pPr lvl="1"/>
            <a:r>
              <a:rPr lang="ja-JP" altLang="en-US" dirty="0"/>
              <a:t>欠損質量分解能の具体的なスタディ</a:t>
            </a:r>
            <a:endParaRPr lang="en-US" altLang="ja-JP" dirty="0"/>
          </a:p>
          <a:p>
            <a:pPr lvl="2"/>
            <a:r>
              <a:rPr kumimoji="1" lang="en-US" altLang="ja-JP" dirty="0"/>
              <a:t>Geant4</a:t>
            </a:r>
            <a:r>
              <a:rPr kumimoji="1" lang="ja-JP" altLang="en-US" dirty="0"/>
              <a:t>：位置・角度分解能 </a:t>
            </a:r>
            <a:r>
              <a:rPr kumimoji="1" lang="en-US" altLang="ja-JP" dirty="0"/>
              <a:t>@FP </a:t>
            </a:r>
            <a:r>
              <a:rPr kumimoji="1" lang="en-US" altLang="ja-JP" dirty="0">
                <a:sym typeface="Wingdings" panose="05000000000000000000" pitchFamily="2" charset="2"/>
              </a:rPr>
              <a:t> </a:t>
            </a:r>
            <a:r>
              <a:rPr kumimoji="1" lang="ja-JP" altLang="en-US" dirty="0">
                <a:sym typeface="Wingdings" panose="05000000000000000000" pitchFamily="2" charset="2"/>
              </a:rPr>
              <a:t>マトリクス </a:t>
            </a:r>
            <a:r>
              <a:rPr kumimoji="1" lang="en-US" altLang="ja-JP" dirty="0">
                <a:sym typeface="Wingdings" panose="05000000000000000000" pitchFamily="2" charset="2"/>
              </a:rPr>
              <a:t> </a:t>
            </a:r>
            <a:r>
              <a:rPr kumimoji="1" lang="ja-JP" altLang="en-US" dirty="0">
                <a:sym typeface="Wingdings" panose="05000000000000000000" pitchFamily="2" charset="2"/>
              </a:rPr>
              <a:t>欠損質量分解能 </a:t>
            </a:r>
            <a:r>
              <a:rPr kumimoji="1" lang="en-US" altLang="ja-JP" dirty="0">
                <a:sym typeface="Wingdings" panose="05000000000000000000" pitchFamily="2" charset="2"/>
              </a:rPr>
              <a:t>@</a:t>
            </a:r>
            <a:r>
              <a:rPr kumimoji="1" lang="ja-JP" altLang="en-US" dirty="0">
                <a:sym typeface="Wingdings" panose="05000000000000000000" pitchFamily="2" charset="2"/>
              </a:rPr>
              <a:t>標的</a:t>
            </a:r>
            <a:endParaRPr kumimoji="1" lang="en-US" altLang="ja-JP" dirty="0">
              <a:sym typeface="Wingdings" panose="05000000000000000000" pitchFamily="2" charset="2"/>
            </a:endParaRPr>
          </a:p>
          <a:p>
            <a:pPr lvl="2"/>
            <a:r>
              <a:rPr kumimoji="1" lang="ja-JP" altLang="en-US" dirty="0">
                <a:sym typeface="Wingdings" panose="05000000000000000000" pitchFamily="2" charset="2"/>
              </a:rPr>
              <a:t>標的厚の不一様性から数 </a:t>
            </a:r>
            <a:r>
              <a:rPr kumimoji="1" lang="en-US" altLang="ja-JP" dirty="0">
                <a:sym typeface="Wingdings" panose="05000000000000000000" pitchFamily="2" charset="2"/>
              </a:rPr>
              <a:t>100 keV </a:t>
            </a:r>
            <a:r>
              <a:rPr kumimoji="1" lang="ja-JP" altLang="en-US" dirty="0">
                <a:sym typeface="Wingdings" panose="05000000000000000000" pitchFamily="2" charset="2"/>
              </a:rPr>
              <a:t>の分解能の悪化</a:t>
            </a:r>
            <a:endParaRPr kumimoji="1" lang="en-US" altLang="ja-JP" dirty="0">
              <a:sym typeface="Wingdings" panose="05000000000000000000" pitchFamily="2" charset="2"/>
            </a:endParaRPr>
          </a:p>
          <a:p>
            <a:pPr lvl="1"/>
            <a:r>
              <a:rPr lang="ja-JP" altLang="en-US" dirty="0">
                <a:sym typeface="Wingdings" panose="05000000000000000000" pitchFamily="2" charset="2"/>
              </a:rPr>
              <a:t>横軸の精度</a:t>
            </a:r>
            <a:endParaRPr lang="en-US" altLang="ja-JP" dirty="0">
              <a:sym typeface="Wingdings" panose="05000000000000000000" pitchFamily="2" charset="2"/>
            </a:endParaRPr>
          </a:p>
          <a:p>
            <a:pPr lvl="2"/>
            <a:r>
              <a:rPr lang="en-US" altLang="ja-JP" dirty="0">
                <a:sym typeface="Wingdings" panose="05000000000000000000" pitchFamily="2" charset="2"/>
              </a:rPr>
              <a:t>ΔΔ</a:t>
            </a:r>
          </a:p>
          <a:p>
            <a:pPr lvl="2"/>
            <a:r>
              <a:rPr lang="ja-JP" altLang="en-US" dirty="0">
                <a:sym typeface="Wingdings" panose="05000000000000000000" pitchFamily="2" charset="2"/>
              </a:rPr>
              <a:t>標的での運動量補正</a:t>
            </a:r>
            <a:endParaRPr lang="en-US" altLang="ja-JP" dirty="0">
              <a:sym typeface="Wingdings" panose="05000000000000000000" pitchFamily="2" charset="2"/>
            </a:endParaRPr>
          </a:p>
          <a:p>
            <a:pPr lvl="1"/>
            <a:r>
              <a:rPr lang="ja-JP" altLang="en-US" dirty="0">
                <a:sym typeface="Wingdings" panose="05000000000000000000" pitchFamily="2" charset="2"/>
              </a:rPr>
              <a:t>断面積解析</a:t>
            </a:r>
            <a:endParaRPr lang="en-US" altLang="ja-JP" dirty="0">
              <a:sym typeface="Wingdings" panose="05000000000000000000" pitchFamily="2" charset="2"/>
            </a:endParaRPr>
          </a:p>
          <a:p>
            <a:pPr lvl="2"/>
            <a:r>
              <a:rPr lang="ja-JP" altLang="en-US" dirty="0">
                <a:sym typeface="Wingdings" panose="05000000000000000000" pitchFamily="2" charset="2"/>
              </a:rPr>
              <a:t>フェルミ運動量等の入れ方</a:t>
            </a:r>
            <a:endParaRPr lang="en-US" altLang="ja-JP" dirty="0">
              <a:sym typeface="Wingdings" panose="05000000000000000000" pitchFamily="2" charset="2"/>
            </a:endParaRPr>
          </a:p>
          <a:p>
            <a:pPr lvl="2"/>
            <a:r>
              <a:rPr lang="ja-JP" altLang="en-US" dirty="0">
                <a:sym typeface="Wingdings" panose="05000000000000000000" pitchFamily="2" charset="2"/>
              </a:rPr>
              <a:t>アクセプタンス・</a:t>
            </a:r>
            <a:r>
              <a:rPr lang="en-US" altLang="ja-JP" dirty="0">
                <a:sym typeface="Wingdings" panose="05000000000000000000" pitchFamily="2" charset="2"/>
              </a:rPr>
              <a:t>K</a:t>
            </a:r>
            <a:r>
              <a:rPr lang="ja-JP" altLang="en-US" dirty="0">
                <a:sym typeface="Wingdings" panose="05000000000000000000" pitchFamily="2" charset="2"/>
              </a:rPr>
              <a:t>崩壊・</a:t>
            </a:r>
            <a:r>
              <a:rPr lang="en-US" altLang="ja-JP" dirty="0">
                <a:sym typeface="Wingdings" panose="05000000000000000000" pitchFamily="2" charset="2"/>
              </a:rPr>
              <a:t>K</a:t>
            </a:r>
            <a:r>
              <a:rPr lang="ja-JP" altLang="en-US" dirty="0">
                <a:sym typeface="Wingdings" panose="05000000000000000000" pitchFamily="2" charset="2"/>
              </a:rPr>
              <a:t>の吸収効果 </a:t>
            </a:r>
            <a:r>
              <a:rPr lang="en-US" altLang="ja-JP" dirty="0">
                <a:sym typeface="Wingdings" panose="05000000000000000000" pitchFamily="2" charset="2"/>
              </a:rPr>
              <a:t>(</a:t>
            </a:r>
            <a:r>
              <a:rPr lang="ja-JP" altLang="en-US" dirty="0">
                <a:sym typeface="Wingdings" panose="05000000000000000000" pitchFamily="2" charset="2"/>
              </a:rPr>
              <a:t>運動量の関数として</a:t>
            </a:r>
            <a:r>
              <a:rPr lang="en-US" altLang="ja-JP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altLang="ja-JP" dirty="0">
                <a:sym typeface="Wingdings" panose="05000000000000000000" pitchFamily="2" charset="2"/>
              </a:rPr>
              <a:t>FSI</a:t>
            </a:r>
            <a:r>
              <a:rPr lang="ja-JP" altLang="en-US" dirty="0">
                <a:sym typeface="Wingdings" panose="05000000000000000000" pitchFamily="2" charset="2"/>
              </a:rPr>
              <a:t>の入れ方の不定性について </a:t>
            </a:r>
            <a:r>
              <a:rPr lang="en-US" altLang="ja-JP" dirty="0">
                <a:sym typeface="Wingdings" panose="05000000000000000000" pitchFamily="2" charset="2"/>
              </a:rPr>
              <a:t>(</a:t>
            </a:r>
            <a:r>
              <a:rPr lang="ja-JP" altLang="en-US" dirty="0">
                <a:sym typeface="Wingdings" panose="05000000000000000000" pitchFamily="2" charset="2"/>
              </a:rPr>
              <a:t>例を紹介するのみ</a:t>
            </a:r>
            <a:r>
              <a:rPr lang="en-US" altLang="ja-JP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ja-JP" altLang="en-US" dirty="0">
                <a:sym typeface="Wingdings" panose="05000000000000000000" pitchFamily="2" charset="2"/>
              </a:rPr>
              <a:t>断面積上限値解析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27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159</Words>
  <Application>Microsoft Office PowerPoint</Application>
  <PresentationFormat>ワイド画面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Wingdings</vt:lpstr>
      <vt:lpstr>Office テーマ</vt:lpstr>
      <vt:lpstr>nnΛ解析に関する打合せ</vt:lpstr>
      <vt:lpstr>ここ一週間でまとめること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後神利志</dc:creator>
  <cp:lastModifiedBy>後神利志</cp:lastModifiedBy>
  <cp:revision>3</cp:revision>
  <dcterms:created xsi:type="dcterms:W3CDTF">2021-03-16T05:49:22Z</dcterms:created>
  <dcterms:modified xsi:type="dcterms:W3CDTF">2021-03-16T05:56:07Z</dcterms:modified>
</cp:coreProperties>
</file>