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6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1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5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69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4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1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4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46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09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A395-EEEF-4320-8D5D-5ABEDC061A2F}" type="datetimeFigureOut">
              <a:rPr kumimoji="1" lang="ja-JP" altLang="en-US" smtClean="0"/>
              <a:t>2015/10/24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1F75-807F-498A-BC8B-E3FE4B138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06605"/>
            <a:ext cx="7772400" cy="2545512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j-ea"/>
              </a:rPr>
              <a:t>S-2S MEMO</a:t>
            </a:r>
            <a:br>
              <a:rPr kumimoji="1" lang="en-US" altLang="ja-JP" dirty="0" smtClean="0">
                <a:latin typeface="+mj-ea"/>
              </a:rPr>
            </a:b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  <a:latin typeface="+mj-ea"/>
              </a:rPr>
              <a:t>Soleplate for S-2S MF Measurement</a:t>
            </a:r>
            <a:endParaRPr kumimoji="1" lang="ja-JP" altLang="en-US" sz="28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095198"/>
            <a:ext cx="6858000" cy="1655762"/>
          </a:xfrm>
        </p:spPr>
        <p:txBody>
          <a:bodyPr/>
          <a:lstStyle/>
          <a:p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2015/10/24</a:t>
            </a:r>
          </a:p>
          <a:p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Toshiyuki Gogami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59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021" y="77450"/>
            <a:ext cx="4385139" cy="1325563"/>
          </a:xfrm>
        </p:spPr>
        <p:txBody>
          <a:bodyPr/>
          <a:lstStyle/>
          <a:p>
            <a:r>
              <a:rPr lang="ja-JP" altLang="en-US" dirty="0" smtClean="0">
                <a:latin typeface="+mj-ea"/>
              </a:rPr>
              <a:t>全体像 </a:t>
            </a:r>
            <a:r>
              <a:rPr lang="en-US" altLang="ja-JP" dirty="0" smtClean="0">
                <a:latin typeface="+mj-ea"/>
              </a:rPr>
              <a:t/>
            </a:r>
            <a:br>
              <a:rPr lang="en-US" altLang="ja-JP" dirty="0" smtClean="0">
                <a:latin typeface="+mj-ea"/>
              </a:rPr>
            </a:br>
            <a:r>
              <a:rPr lang="en-US" altLang="ja-JP" sz="1800" dirty="0" smtClean="0">
                <a:latin typeface="+mj-ea"/>
              </a:rPr>
              <a:t>(</a:t>
            </a:r>
            <a:r>
              <a:rPr lang="ja-JP" altLang="en-US" sz="1800" dirty="0" smtClean="0">
                <a:latin typeface="+mj-ea"/>
              </a:rPr>
              <a:t>敷板は前回のデザインのまま</a:t>
            </a:r>
            <a:r>
              <a:rPr lang="en-US" altLang="ja-JP" sz="1800" dirty="0" smtClean="0">
                <a:latin typeface="+mj-ea"/>
              </a:rPr>
              <a:t>)</a:t>
            </a:r>
            <a:endParaRPr kumimoji="1" lang="ja-JP" altLang="en-US" sz="1800" dirty="0">
              <a:latin typeface="+mj-ea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36" y="1403013"/>
            <a:ext cx="7269186" cy="5105220"/>
          </a:xfrm>
        </p:spPr>
      </p:pic>
    </p:spTree>
    <p:extLst>
      <p:ext uri="{BB962C8B-B14F-4D97-AF65-F5344CB8AC3E}">
        <p14:creationId xmlns:p14="http://schemas.microsoft.com/office/powerpoint/2010/main" val="86057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70038" cy="5327544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1027415" y="5555934"/>
            <a:ext cx="22300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φ13</a:t>
            </a:r>
            <a:r>
              <a:rPr kumimoji="1"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: </a:t>
            </a:r>
            <a:r>
              <a:rPr kumimoji="1"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アンカー用</a:t>
            </a:r>
            <a:endParaRPr kumimoji="1" lang="ja-JP" altLang="en-US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7415" y="6057795"/>
            <a:ext cx="2323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M12</a:t>
            </a:r>
            <a:r>
              <a:rPr kumimoji="1"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: </a:t>
            </a:r>
            <a:r>
              <a:rPr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アイボルト用</a:t>
            </a:r>
            <a:endParaRPr kumimoji="1" lang="ja-JP" altLang="en-US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62062" y="5581542"/>
            <a:ext cx="3741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φ60</a:t>
            </a:r>
            <a:r>
              <a:rPr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.2+</a:t>
            </a:r>
            <a:r>
              <a:rPr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座</a:t>
            </a:r>
            <a:r>
              <a:rPr lang="ja-JP" altLang="en-US" sz="22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ぐり</a:t>
            </a:r>
            <a:r>
              <a:rPr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kumimoji="1"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: </a:t>
            </a:r>
            <a:r>
              <a:rPr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位置出しみぞ</a:t>
            </a:r>
            <a:endParaRPr kumimoji="1" lang="ja-JP" altLang="en-US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5900" y="6006269"/>
            <a:ext cx="29193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M8: </a:t>
            </a:r>
            <a:r>
              <a:rPr lang="ja-JP" altLang="en-US" sz="2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架</a:t>
            </a:r>
            <a:r>
              <a:rPr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台固定用</a:t>
            </a:r>
            <a:r>
              <a:rPr lang="ja-JP" altLang="en-US" sz="22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ねじ</a:t>
            </a:r>
            <a:r>
              <a:rPr lang="ja-JP" altLang="en-US" sz="2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穴</a:t>
            </a:r>
            <a:endParaRPr kumimoji="1" lang="ja-JP" altLang="en-US" sz="2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5400000">
            <a:off x="6821606" y="2585646"/>
            <a:ext cx="3113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New design of</a:t>
            </a:r>
          </a:p>
          <a:p>
            <a:r>
              <a:rPr kumimoji="1"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SOLEPLATE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40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48559" y="2327489"/>
            <a:ext cx="3039224" cy="1325563"/>
          </a:xfrm>
        </p:spPr>
        <p:txBody>
          <a:bodyPr/>
          <a:lstStyle/>
          <a:p>
            <a:r>
              <a:rPr kumimoji="1" lang="ja-JP" altLang="en-US" dirty="0" smtClean="0">
                <a:latin typeface="+mj-ea"/>
              </a:rPr>
              <a:t>付随部品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7978" y="4654193"/>
            <a:ext cx="6717372" cy="152277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434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386"/>
            <a:ext cx="8967990" cy="6349429"/>
          </a:xfrm>
        </p:spPr>
      </p:pic>
    </p:spTree>
    <p:extLst>
      <p:ext uri="{BB962C8B-B14F-4D97-AF65-F5344CB8AC3E}">
        <p14:creationId xmlns:p14="http://schemas.microsoft.com/office/powerpoint/2010/main" val="223619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5" y="215758"/>
            <a:ext cx="8972470" cy="6380252"/>
          </a:xfrm>
        </p:spPr>
      </p:pic>
    </p:spTree>
    <p:extLst>
      <p:ext uri="{BB962C8B-B14F-4D97-AF65-F5344CB8AC3E}">
        <p14:creationId xmlns:p14="http://schemas.microsoft.com/office/powerpoint/2010/main" val="357221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032"/>
            <a:ext cx="9074823" cy="6380252"/>
          </a:xfrm>
        </p:spPr>
      </p:pic>
    </p:spTree>
    <p:extLst>
      <p:ext uri="{BB962C8B-B14F-4D97-AF65-F5344CB8AC3E}">
        <p14:creationId xmlns:p14="http://schemas.microsoft.com/office/powerpoint/2010/main" val="421073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ea typeface="+mn-ea"/>
              </a:rPr>
              <a:t>前回の見積もり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4682" y="2637284"/>
            <a:ext cx="7886700" cy="2160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今回との違い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: 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アルミ板の穴の数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アンカー用の穴を追加し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アイボルト用のねじ穴を内側にずらした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81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94" y="120114"/>
            <a:ext cx="5194563" cy="6695215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5433" y="4561725"/>
            <a:ext cx="3770617" cy="119599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納期は、</a:t>
            </a:r>
            <a:r>
              <a:rPr lang="en-US" altLang="ja-JP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発注後</a:t>
            </a:r>
            <a:r>
              <a:rPr lang="en-US" altLang="ja-JP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10-14</a:t>
            </a:r>
            <a:r>
              <a:rPr lang="ja-JP" altLang="en-US" sz="2500" dirty="0" smtClean="0">
                <a:solidFill>
                  <a:srgbClr val="FFFF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日だそうです。</a:t>
            </a:r>
            <a:endParaRPr kumimoji="1" lang="ja-JP" altLang="en-US" sz="2500" dirty="0">
              <a:solidFill>
                <a:srgbClr val="FFFF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63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66</Words>
  <Application>Microsoft Office PowerPoint</Application>
  <PresentationFormat>画面に合わせる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Arial</vt:lpstr>
      <vt:lpstr>Calibri</vt:lpstr>
      <vt:lpstr>Calibri Light</vt:lpstr>
      <vt:lpstr>Wingdings</vt:lpstr>
      <vt:lpstr>Office テーマ</vt:lpstr>
      <vt:lpstr>S-2S MEMO Soleplate for S-2S MF Measurement</vt:lpstr>
      <vt:lpstr>全体像  (敷板は前回のデザインのまま)</vt:lpstr>
      <vt:lpstr>PowerPoint プレゼンテーション</vt:lpstr>
      <vt:lpstr>付随部品</vt:lpstr>
      <vt:lpstr>PowerPoint プレゼンテーション</vt:lpstr>
      <vt:lpstr>PowerPoint プレゼンテーション</vt:lpstr>
      <vt:lpstr>PowerPoint プレゼンテーション</vt:lpstr>
      <vt:lpstr>前回の見積もり</vt:lpstr>
      <vt:lpstr>納期は、 発注後10-14日だそうです。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S-2S MEMO Soleplate for S-2S MF Measurement</dc:title>
  <dc:creator>後神利志</dc:creator>
  <cp:lastModifiedBy>後神利志</cp:lastModifiedBy>
  <cp:revision>4</cp:revision>
  <dcterms:created xsi:type="dcterms:W3CDTF">2015-10-24T06:27:18Z</dcterms:created>
  <dcterms:modified xsi:type="dcterms:W3CDTF">2015-10-24T06:48:37Z</dcterms:modified>
</cp:coreProperties>
</file>