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1" d="100"/>
          <a:sy n="51" d="100"/>
        </p:scale>
        <p:origin x="9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5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8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9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64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74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60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96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92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4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66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B84B-24D2-43E7-919F-CDC8633DC549}" type="datetimeFigureOut">
              <a:rPr kumimoji="1" lang="ja-JP" altLang="en-US" smtClean="0"/>
              <a:t>2015/4/14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7DAE1-D7CB-427B-8407-A2C558A3E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0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h.scphys.kyoto-u.ac.jp/~gogami/pictH/pict_e0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099394"/>
            <a:ext cx="4578263" cy="1307686"/>
          </a:xfrm>
        </p:spPr>
        <p:txBody>
          <a:bodyPr/>
          <a:lstStyle/>
          <a:p>
            <a:r>
              <a:rPr lang="en-US" altLang="ja-JP" dirty="0" smtClean="0"/>
              <a:t>S-2S meeting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9518" y="3514356"/>
            <a:ext cx="4039644" cy="1655762"/>
          </a:xfrm>
        </p:spPr>
        <p:txBody>
          <a:bodyPr/>
          <a:lstStyle/>
          <a:p>
            <a:r>
              <a:rPr kumimoji="1" lang="en-US" altLang="ja-JP" dirty="0" smtClean="0"/>
              <a:t>2015/4/14</a:t>
            </a:r>
          </a:p>
          <a:p>
            <a:r>
              <a:rPr lang="en-US" altLang="ja-JP" dirty="0" smtClean="0"/>
              <a:t>Toshiyuki Gogami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16261" y="1171373"/>
            <a:ext cx="4239641" cy="5104166"/>
            <a:chOff x="5355296" y="2599529"/>
            <a:chExt cx="3246955" cy="379500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296" y="2599529"/>
              <a:ext cx="3246955" cy="379500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767" y="5367792"/>
              <a:ext cx="751979" cy="751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74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5566"/>
            <a:ext cx="7886700" cy="1325563"/>
          </a:xfrm>
        </p:spPr>
        <p:txBody>
          <a:bodyPr/>
          <a:lstStyle/>
          <a:p>
            <a:r>
              <a:rPr lang="en-US" altLang="ja-JP" dirty="0"/>
              <a:t>Attach the cap with glue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2" y="2411628"/>
            <a:ext cx="3166979" cy="242505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5" y="1441145"/>
            <a:ext cx="3233400" cy="24250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5" y="4316775"/>
            <a:ext cx="3233400" cy="24250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8650" y="4836678"/>
            <a:ext cx="25548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Put masking tapes</a:t>
            </a:r>
            <a:endParaRPr kumimoji="1" lang="ja-JP" altLang="en-US" sz="2500" dirty="0"/>
          </a:p>
        </p:txBody>
      </p:sp>
      <p:sp>
        <p:nvSpPr>
          <p:cNvPr id="7" name="右矢印 6"/>
          <p:cNvSpPr/>
          <p:nvPr/>
        </p:nvSpPr>
        <p:spPr>
          <a:xfrm>
            <a:off x="3981833" y="3597293"/>
            <a:ext cx="663880" cy="93945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94755" y="3828492"/>
            <a:ext cx="35859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Fill gaps with bath-caulk N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96644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Attach the cap with glue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17" y="1474894"/>
            <a:ext cx="6855636" cy="523133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903956" y="1938359"/>
            <a:ext cx="492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After 3 days, removed the masking tapes.</a:t>
            </a:r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 Looks OK.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6825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2551" y="189761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Water leakage check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47" y="1794976"/>
            <a:ext cx="2689360" cy="4781086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1" y="1839607"/>
            <a:ext cx="3117918" cy="47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2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863" y="89552"/>
            <a:ext cx="3780512" cy="1022087"/>
          </a:xfrm>
        </p:spPr>
        <p:txBody>
          <a:bodyPr/>
          <a:lstStyle/>
          <a:p>
            <a:r>
              <a:rPr kumimoji="1" lang="en-US" altLang="ja-JP" dirty="0" smtClean="0"/>
              <a:t>No leakage !!!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6" y="1111639"/>
            <a:ext cx="7363095" cy="5564743"/>
          </a:xfrm>
        </p:spPr>
      </p:pic>
    </p:spTree>
    <p:extLst>
      <p:ext uri="{BB962C8B-B14F-4D97-AF65-F5344CB8AC3E}">
        <p14:creationId xmlns:p14="http://schemas.microsoft.com/office/powerpoint/2010/main" val="253871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1067" y="344241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Light shielding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596"/>
            <a:ext cx="3175436" cy="2381577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36" y="2543596"/>
            <a:ext cx="3069492" cy="23815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27" y="2543595"/>
            <a:ext cx="2868323" cy="23815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54718" y="5368076"/>
            <a:ext cx="69230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I’m on this stage now.</a:t>
            </a:r>
          </a:p>
          <a:p>
            <a:r>
              <a:rPr lang="en-US" altLang="ja-JP" sz="2500" dirty="0" smtClean="0"/>
              <a:t>Want to start taking data with cosmic-ray this week.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68088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Pictures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3391379"/>
            <a:ext cx="7886700" cy="49169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200" dirty="0">
                <a:hlinkClick r:id="rId2"/>
              </a:rPr>
              <a:t>http://www-nh.scphys.kyoto-u.ac.jp/~</a:t>
            </a:r>
            <a:r>
              <a:rPr lang="en-US" altLang="ja-JP" sz="2200" dirty="0" smtClean="0">
                <a:hlinkClick r:id="rId2"/>
              </a:rPr>
              <a:t>gogami/pictH/pict_e05.html</a:t>
            </a:r>
            <a:endParaRPr lang="en-US" altLang="ja-JP" sz="22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51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42426" y="3190962"/>
            <a:ext cx="7162539" cy="70463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Assembly of new water Cherenkov detector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738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1176" y="340074"/>
            <a:ext cx="7886700" cy="900003"/>
          </a:xfrm>
        </p:spPr>
        <p:txBody>
          <a:bodyPr/>
          <a:lstStyle/>
          <a:p>
            <a:r>
              <a:rPr lang="en-US" altLang="ja-JP" dirty="0" smtClean="0"/>
              <a:t>WC was delivered on 26Mar2015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6" y="1240077"/>
            <a:ext cx="7428544" cy="5075115"/>
          </a:xfrm>
        </p:spPr>
      </p:pic>
    </p:spTree>
    <p:extLst>
      <p:ext uri="{BB962C8B-B14F-4D97-AF65-F5344CB8AC3E}">
        <p14:creationId xmlns:p14="http://schemas.microsoft.com/office/powerpoint/2010/main" val="291640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5310" y="5242"/>
            <a:ext cx="4158641" cy="964504"/>
          </a:xfrm>
        </p:spPr>
        <p:txBody>
          <a:bodyPr/>
          <a:lstStyle/>
          <a:p>
            <a:r>
              <a:rPr kumimoji="1" lang="en-US" altLang="ja-JP" dirty="0" smtClean="0"/>
              <a:t>Cut Tyvek sheets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" y="3382028"/>
            <a:ext cx="4246323" cy="1813316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85" y="3244242"/>
            <a:ext cx="4684733" cy="35135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18" y="1125355"/>
            <a:ext cx="6486133" cy="173781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0655" y="5195344"/>
            <a:ext cx="1475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For bottom</a:t>
            </a:r>
            <a:endParaRPr kumimoji="1" lang="ja-JP" altLang="en-US" sz="2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3139" y="5195344"/>
            <a:ext cx="1472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For top cap</a:t>
            </a:r>
            <a:endParaRPr kumimoji="1" lang="ja-JP" altLang="en-US" sz="2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71406" y="3382028"/>
            <a:ext cx="1084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For side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0725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8754" y="58909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Attach the sheets (top cap)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0" y="1384472"/>
            <a:ext cx="5609312" cy="2426670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38" y="4098041"/>
            <a:ext cx="3354791" cy="251609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41" y="4150457"/>
            <a:ext cx="3215013" cy="24112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000383" y="2382744"/>
            <a:ext cx="3119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2-layer sheets were </a:t>
            </a:r>
          </a:p>
          <a:p>
            <a:r>
              <a:rPr lang="en-US" altLang="ja-JP" sz="2200" dirty="0"/>
              <a:t>a</a:t>
            </a:r>
            <a:r>
              <a:rPr kumimoji="1" lang="en-US" altLang="ja-JP" sz="2200" dirty="0" smtClean="0"/>
              <a:t>ttached inside container.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9315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9331" y="139657"/>
            <a:ext cx="7886700" cy="1325563"/>
          </a:xfrm>
        </p:spPr>
        <p:txBody>
          <a:bodyPr/>
          <a:lstStyle/>
          <a:p>
            <a:r>
              <a:rPr lang="en-US" altLang="ja-JP" dirty="0"/>
              <a:t>Attach the sheets </a:t>
            </a:r>
            <a:r>
              <a:rPr lang="en-US" altLang="ja-JP" dirty="0" smtClean="0"/>
              <a:t>(bottom)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1" y="1211832"/>
            <a:ext cx="7365113" cy="552383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732681" y="5852453"/>
            <a:ext cx="3119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2-layer sheets were </a:t>
            </a:r>
          </a:p>
          <a:p>
            <a:r>
              <a:rPr lang="en-US" altLang="ja-JP" sz="2200" dirty="0"/>
              <a:t>a</a:t>
            </a:r>
            <a:r>
              <a:rPr kumimoji="1" lang="en-US" altLang="ja-JP" sz="2200" dirty="0" smtClean="0"/>
              <a:t>ttached inside container.</a:t>
            </a:r>
            <a:endParaRPr kumimoji="1" lang="ja-JP" altLang="en-US" sz="2200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4997885" y="4121063"/>
            <a:ext cx="939452" cy="159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8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2200"/>
            <a:ext cx="7886700" cy="1325563"/>
          </a:xfrm>
        </p:spPr>
        <p:txBody>
          <a:bodyPr/>
          <a:lstStyle/>
          <a:p>
            <a:r>
              <a:rPr lang="en-US" altLang="ja-JP" dirty="0"/>
              <a:t>Attach the sheets </a:t>
            </a:r>
            <a:r>
              <a:rPr lang="en-US" altLang="ja-JP" dirty="0" smtClean="0"/>
              <a:t>(side)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" y="1935509"/>
            <a:ext cx="3375976" cy="43513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37" y="1775521"/>
            <a:ext cx="2663868" cy="19979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77" y="3858254"/>
            <a:ext cx="2062489" cy="27499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21" y="4111178"/>
            <a:ext cx="3101779" cy="23736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042221" y="2389750"/>
            <a:ext cx="3143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2-layer sheets were </a:t>
            </a:r>
          </a:p>
          <a:p>
            <a:r>
              <a:rPr kumimoji="1" lang="en-US" altLang="ja-JP" sz="2200" dirty="0" smtClean="0"/>
              <a:t>Attached inside container.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3224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Attach the cap with glue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80" y="2803873"/>
            <a:ext cx="4125699" cy="3120937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9" y="4233797"/>
            <a:ext cx="3199989" cy="24488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1" y="1806717"/>
            <a:ext cx="3081403" cy="2311052"/>
          </a:xfrm>
          <a:prstGeom prst="rect">
            <a:avLst/>
          </a:prstGeom>
        </p:spPr>
      </p:pic>
      <p:sp>
        <p:nvSpPr>
          <p:cNvPr id="3" name="右中かっこ 2"/>
          <p:cNvSpPr/>
          <p:nvPr/>
        </p:nvSpPr>
        <p:spPr>
          <a:xfrm>
            <a:off x="3938158" y="1861599"/>
            <a:ext cx="413358" cy="474439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9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3597" y="0"/>
            <a:ext cx="7886700" cy="1325563"/>
          </a:xfrm>
        </p:spPr>
        <p:txBody>
          <a:bodyPr/>
          <a:lstStyle/>
          <a:p>
            <a:r>
              <a:rPr lang="en-US" altLang="ja-JP" dirty="0"/>
              <a:t>Attach the cap with glue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3" y="1565429"/>
            <a:ext cx="6514667" cy="5072134"/>
          </a:xfrm>
        </p:spPr>
      </p:pic>
    </p:spTree>
    <p:extLst>
      <p:ext uri="{BB962C8B-B14F-4D97-AF65-F5344CB8AC3E}">
        <p14:creationId xmlns:p14="http://schemas.microsoft.com/office/powerpoint/2010/main" val="197369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138</Words>
  <Application>Microsoft Office PowerPoint</Application>
  <PresentationFormat>画面に合わせる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Wingdings</vt:lpstr>
      <vt:lpstr>Office テーマ</vt:lpstr>
      <vt:lpstr>S-2S meeting</vt:lpstr>
      <vt:lpstr>Contents</vt:lpstr>
      <vt:lpstr>WC was delivered on 26Mar2015</vt:lpstr>
      <vt:lpstr>Cut Tyvek sheets</vt:lpstr>
      <vt:lpstr>Attach the sheets (top cap)</vt:lpstr>
      <vt:lpstr>Attach the sheets (bottom)</vt:lpstr>
      <vt:lpstr>Attach the sheets (side)</vt:lpstr>
      <vt:lpstr>Attach the cap with glue</vt:lpstr>
      <vt:lpstr>Attach the cap with glue</vt:lpstr>
      <vt:lpstr>Attach the cap with glue</vt:lpstr>
      <vt:lpstr>Attach the cap with glue</vt:lpstr>
      <vt:lpstr>Water leakage check</vt:lpstr>
      <vt:lpstr>No leakage !!!</vt:lpstr>
      <vt:lpstr>Light shielding</vt:lpstr>
      <vt:lpstr>Pictures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S-2S meeting</dc:title>
  <dc:creator>後神利志</dc:creator>
  <cp:lastModifiedBy>後神利志</cp:lastModifiedBy>
  <cp:revision>10</cp:revision>
  <dcterms:created xsi:type="dcterms:W3CDTF">2015-04-13T15:39:50Z</dcterms:created>
  <dcterms:modified xsi:type="dcterms:W3CDTF">2015-04-14T07:41:55Z</dcterms:modified>
</cp:coreProperties>
</file>