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8" autoAdjust="0"/>
    <p:restoredTop sz="94660"/>
  </p:normalViewPr>
  <p:slideViewPr>
    <p:cSldViewPr snapToGrid="0">
      <p:cViewPr varScale="1">
        <p:scale>
          <a:sx n="57" d="100"/>
          <a:sy n="57" d="100"/>
        </p:scale>
        <p:origin x="6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9D307-89D4-4053-A104-4024CB6CB95E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5DAA6-B087-4E5C-A9A0-67395E6F96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9653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Colored region</a:t>
            </a:r>
            <a:r>
              <a:rPr kumimoji="1" lang="en-US" altLang="ja-JP" baseline="0" dirty="0" smtClean="0"/>
              <a:t>s are the systematic errors which come from a LED calibration.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5DAA6-B087-4E5C-A9A0-67395E6F96B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49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76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227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249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650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07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9239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163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998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9179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98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41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A85A-8409-4A5D-B83B-851BF2816251}" type="datetimeFigureOut">
              <a:rPr kumimoji="1" lang="ja-JP" altLang="en-US" smtClean="0"/>
              <a:t>2015/5/13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A915-A6C3-4388-964B-BB6C9B39D6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19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172.16.1.169:8080/wc-test-2015/" TargetMode="External"/><Relationship Id="rId2" Type="http://schemas.openxmlformats.org/officeDocument/2006/relationships/hyperlink" Target="http://www-nh.scphys.kyoto-u.ac.jp/~gogami/s-2s/doc/wctest2015/RunSummary_wctest2015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h.scphys.kyoto-u.ac.jp/~gogami/s-2s/meeting/2015/gogami_S-2Smeeting(2015_4_14)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-nh.scphys.kyoto-u.ac.jp/~gogami/s-2s/meeting/2015/gogami_S-2Smeeting(2015_4_24)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823136"/>
            <a:ext cx="7772400" cy="2387600"/>
          </a:xfrm>
        </p:spPr>
        <p:txBody>
          <a:bodyPr/>
          <a:lstStyle/>
          <a:p>
            <a:r>
              <a:rPr kumimoji="1" lang="en-US" altLang="ja-JP" dirty="0" smtClean="0"/>
              <a:t>S-2S MEMO</a:t>
            </a:r>
            <a:br>
              <a:rPr kumimoji="1" lang="en-US" altLang="ja-JP" dirty="0" smtClean="0"/>
            </a:br>
            <a:r>
              <a:rPr kumimoji="1" lang="en-US" altLang="ja-JP" dirty="0" smtClean="0"/>
              <a:t>New </a:t>
            </a:r>
            <a:r>
              <a:rPr lang="en-US" altLang="ja-JP" dirty="0" smtClean="0"/>
              <a:t>WC test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76814" y="3826496"/>
            <a:ext cx="6858000" cy="1655762"/>
          </a:xfrm>
        </p:spPr>
        <p:txBody>
          <a:bodyPr/>
          <a:lstStyle/>
          <a:p>
            <a:r>
              <a:rPr kumimoji="1" lang="en-US" altLang="ja-JP" dirty="0" smtClean="0"/>
              <a:t>13 May 2015</a:t>
            </a:r>
          </a:p>
          <a:p>
            <a:r>
              <a:rPr lang="en-US" altLang="ja-JP" dirty="0" smtClean="0"/>
              <a:t>Toshiyuki Gogami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29" y="3557238"/>
            <a:ext cx="1389761" cy="1389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32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Started taking data on 2015/4/21</a:t>
            </a:r>
            <a:endParaRPr kumimoji="1" lang="ja-JP" altLang="en-US" dirty="0"/>
          </a:p>
        </p:txBody>
      </p:sp>
      <p:pic>
        <p:nvPicPr>
          <p:cNvPr id="9" name="コンテンツ プレースホルダー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3" y="2406648"/>
            <a:ext cx="4484517" cy="3302001"/>
          </a:xfr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2406647"/>
            <a:ext cx="4402668" cy="330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1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Data phase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49425" y="3019425"/>
            <a:ext cx="5934075" cy="1400175"/>
          </a:xfrm>
        </p:spPr>
        <p:txBody>
          <a:bodyPr/>
          <a:lstStyle/>
          <a:p>
            <a:r>
              <a:rPr kumimoji="1" lang="en-US" altLang="ja-JP" dirty="0" smtClean="0"/>
              <a:t>Phase 1 (4/21 – 4/25); </a:t>
            </a:r>
            <a:r>
              <a:rPr kumimoji="1" lang="ja-JP" altLang="en-US" dirty="0" smtClean="0"/>
              <a:t>作り立て</a:t>
            </a:r>
            <a:endParaRPr kumimoji="1" lang="en-US" altLang="ja-JP" dirty="0" smtClean="0"/>
          </a:p>
          <a:p>
            <a:r>
              <a:rPr lang="en-US" altLang="ja-JP" dirty="0" smtClean="0"/>
              <a:t>Phase 2 (5/11 – ); </a:t>
            </a:r>
            <a:r>
              <a:rPr lang="ja-JP" altLang="en-US" dirty="0" smtClean="0"/>
              <a:t>作ってしばらく後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755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Run summary and ELOG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2273299"/>
            <a:ext cx="7886700" cy="1117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 smtClean="0">
                <a:hlinkClick r:id="rId2"/>
              </a:rPr>
              <a:t>http</a:t>
            </a:r>
            <a:r>
              <a:rPr lang="en-US" altLang="ja-JP" dirty="0">
                <a:hlinkClick r:id="rId2"/>
              </a:rPr>
              <a:t>://www-nh.scphys.kyoto-u.ac.jp/~</a:t>
            </a:r>
            <a:r>
              <a:rPr lang="en-US" altLang="ja-JP" dirty="0" smtClean="0">
                <a:hlinkClick r:id="rId2"/>
              </a:rPr>
              <a:t>gogami/s-2s/doc/wctest2015/RunSummary_wctest2015.pdf</a:t>
            </a: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28650" y="4063439"/>
            <a:ext cx="7886700" cy="60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dirty="0">
                <a:hlinkClick r:id="rId3"/>
              </a:rPr>
              <a:t>http://172.16.1.169:8080/wc-test-2015</a:t>
            </a:r>
            <a:r>
              <a:rPr lang="en-US" altLang="ja-JP" dirty="0" smtClean="0">
                <a:hlinkClick r:id="rId3"/>
              </a:rPr>
              <a:t>/</a:t>
            </a:r>
            <a:endParaRPr lang="en-US" altLang="ja-JP" dirty="0" smtClean="0"/>
          </a:p>
          <a:p>
            <a:pPr marL="0" indent="0">
              <a:buNone/>
            </a:pP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28650" y="1885195"/>
            <a:ext cx="159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Run summary: 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650" y="3694107"/>
            <a:ext cx="750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ELOG: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354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2168" y="38417"/>
            <a:ext cx="7886700" cy="803274"/>
          </a:xfrm>
        </p:spPr>
        <p:txBody>
          <a:bodyPr/>
          <a:lstStyle/>
          <a:p>
            <a:r>
              <a:rPr kumimoji="1" lang="en-US" altLang="ja-JP" dirty="0" smtClean="0"/>
              <a:t>One of the results for phase 1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0" y="950911"/>
            <a:ext cx="7036699" cy="488632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60400" y="5854700"/>
            <a:ext cx="722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At y = 0 cm, </a:t>
            </a:r>
          </a:p>
          <a:p>
            <a:r>
              <a:rPr kumimoji="1" lang="en-US" altLang="ja-JP" sz="2000" dirty="0" smtClean="0"/>
              <a:t>(PMT1, PMT2, Sum ) = </a:t>
            </a:r>
            <a:r>
              <a:rPr lang="en-US" altLang="ja-JP" sz="2000" dirty="0" smtClean="0"/>
              <a:t>(77.8±0.3, 99.0±0.4, 176.5±0.7)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505518" y="77808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蓋側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80419" y="841691"/>
            <a:ext cx="402546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 smtClean="0"/>
              <a:t>(</a:t>
            </a:r>
            <a:r>
              <a:rPr kumimoji="1" lang="ja-JP" altLang="en-US" sz="1500" dirty="0" smtClean="0"/>
              <a:t>前回のミテーィングで話した不感領域がある方</a:t>
            </a:r>
            <a:r>
              <a:rPr lang="en-US" altLang="ja-JP" sz="1500" dirty="0" smtClean="0"/>
              <a:t>)</a:t>
            </a:r>
            <a:endParaRPr kumimoji="1" lang="ja-JP" altLang="en-US" sz="1500" dirty="0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6361903" y="1172025"/>
            <a:ext cx="864398" cy="263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0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62168" y="165100"/>
            <a:ext cx="7886700" cy="803274"/>
          </a:xfrm>
        </p:spPr>
        <p:txBody>
          <a:bodyPr/>
          <a:lstStyle/>
          <a:p>
            <a:r>
              <a:rPr kumimoji="1" lang="en-US" altLang="ja-JP" dirty="0" smtClean="0"/>
              <a:t>One of the results for phase 1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35" y="968374"/>
            <a:ext cx="7036699" cy="4886326"/>
          </a:xfrm>
        </p:spPr>
      </p:pic>
      <p:sp>
        <p:nvSpPr>
          <p:cNvPr id="5" name="テキスト ボックス 4"/>
          <p:cNvSpPr txBox="1"/>
          <p:nvPr/>
        </p:nvSpPr>
        <p:spPr>
          <a:xfrm>
            <a:off x="660400" y="5854700"/>
            <a:ext cx="722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At y = 0 cm, </a:t>
            </a:r>
          </a:p>
          <a:p>
            <a:r>
              <a:rPr kumimoji="1" lang="en-US" altLang="ja-JP" sz="2000" dirty="0" smtClean="0"/>
              <a:t>(PMT1, PMT2, Sum ) = </a:t>
            </a:r>
            <a:r>
              <a:rPr lang="en-US" altLang="ja-JP" sz="2000" dirty="0" smtClean="0"/>
              <a:t>(77.8±0.3, 99.0±0.4, 176.5±0.7)</a:t>
            </a:r>
            <a:endParaRPr kumimoji="1"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 rot="20832161">
            <a:off x="1008826" y="3135701"/>
            <a:ext cx="7109062" cy="1015663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>
                <a:solidFill>
                  <a:srgbClr val="FFFF00"/>
                </a:solidFill>
              </a:rPr>
              <a:t>Analysis detail for </a:t>
            </a:r>
            <a:r>
              <a:rPr lang="en-US" altLang="ja-JP" sz="3000" dirty="0">
                <a:solidFill>
                  <a:srgbClr val="FFFF00"/>
                </a:solidFill>
              </a:rPr>
              <a:t>p</a:t>
            </a:r>
            <a:r>
              <a:rPr kumimoji="1" lang="en-US" altLang="ja-JP" sz="3000" dirty="0" smtClean="0">
                <a:solidFill>
                  <a:srgbClr val="FFFF00"/>
                </a:solidFill>
              </a:rPr>
              <a:t>hase 1 </a:t>
            </a:r>
          </a:p>
          <a:p>
            <a:r>
              <a:rPr lang="en-US" altLang="ja-JP" sz="3000" dirty="0" smtClean="0">
                <a:solidFill>
                  <a:srgbClr val="FFFF00"/>
                </a:solidFill>
              </a:rPr>
              <a:t>and results for phase 2 are coming soon !!!!!</a:t>
            </a:r>
            <a:endParaRPr kumimoji="1" lang="ja-JP" altLang="en-US" sz="3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30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63637" y="2803525"/>
            <a:ext cx="6816725" cy="1222375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組立の様子</a:t>
            </a:r>
            <a:r>
              <a:rPr kumimoji="1" lang="en-US" altLang="ja-JP" dirty="0" smtClean="0"/>
              <a:t>(</a:t>
            </a:r>
            <a:r>
              <a:rPr kumimoji="1" lang="en-US" altLang="ja-JP" dirty="0" smtClean="0">
                <a:hlinkClick r:id="rId2"/>
              </a:rPr>
              <a:t>4/14</a:t>
            </a:r>
            <a:r>
              <a:rPr kumimoji="1" lang="ja-JP" altLang="en-US" dirty="0" smtClean="0">
                <a:hlinkClick r:id="rId2"/>
              </a:rPr>
              <a:t>の資料</a:t>
            </a:r>
            <a:r>
              <a:rPr kumimoji="1" lang="ja-JP" altLang="en-US" dirty="0" smtClean="0"/>
              <a:t>の続き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Phase1(4/21-4/25)</a:t>
            </a:r>
            <a:r>
              <a:rPr lang="ja-JP" altLang="en-US" dirty="0" smtClean="0"/>
              <a:t>の解析結果の一部紹介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123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768" y="108977"/>
            <a:ext cx="3953860" cy="1325563"/>
          </a:xfrm>
        </p:spPr>
        <p:txBody>
          <a:bodyPr/>
          <a:lstStyle/>
          <a:p>
            <a:r>
              <a:rPr kumimoji="1" lang="en-US" altLang="ja-JP" dirty="0" smtClean="0"/>
              <a:t>Window cover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44" y="1729567"/>
            <a:ext cx="2912016" cy="2184012"/>
          </a:xfr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617" y="1690689"/>
            <a:ext cx="2602369" cy="219017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755" y="1690689"/>
            <a:ext cx="2632080" cy="215568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557" y="4208606"/>
            <a:ext cx="3870491" cy="255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2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3133" y="144409"/>
            <a:ext cx="8767598" cy="1325563"/>
          </a:xfrm>
        </p:spPr>
        <p:txBody>
          <a:bodyPr/>
          <a:lstStyle/>
          <a:p>
            <a:r>
              <a:rPr kumimoji="1" lang="en-US" altLang="ja-JP" dirty="0" smtClean="0"/>
              <a:t>PTM attachment with optical grease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3" y="2700078"/>
            <a:ext cx="1749051" cy="2713830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220" y="2700078"/>
            <a:ext cx="1581528" cy="271383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50" y="1231244"/>
            <a:ext cx="3421757" cy="2601336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91" y="4070645"/>
            <a:ext cx="4183304" cy="26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77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LED attachment on PMT 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5" y="2726365"/>
            <a:ext cx="4272075" cy="3076411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916" y="2480441"/>
            <a:ext cx="4095413" cy="340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26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Light shield check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9" y="2351169"/>
            <a:ext cx="4732464" cy="3549348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73" y="2351169"/>
            <a:ext cx="4118327" cy="354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5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0995" y="217799"/>
            <a:ext cx="7886700" cy="1325563"/>
          </a:xfrm>
        </p:spPr>
        <p:txBody>
          <a:bodyPr/>
          <a:lstStyle/>
          <a:p>
            <a:r>
              <a:rPr lang="en-US" altLang="ja-JP" dirty="0" smtClean="0"/>
              <a:t>LED wiring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9170"/>
            <a:ext cx="3235868" cy="1909763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70" y="1334102"/>
            <a:ext cx="2477236" cy="221242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430" y="880580"/>
            <a:ext cx="1938045" cy="2622331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1" y="3883163"/>
            <a:ext cx="3798431" cy="2779204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655642" y="4718767"/>
            <a:ext cx="857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LED </a:t>
            </a:r>
            <a:endParaRPr kumimoji="1" lang="ja-JP" altLang="en-US" sz="3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2099" y="4995766"/>
            <a:ext cx="11047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Signal</a:t>
            </a:r>
            <a:endParaRPr kumimoji="1" lang="ja-JP" altLang="en-US" sz="3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34080" y="5652663"/>
            <a:ext cx="6431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HV</a:t>
            </a:r>
            <a:endParaRPr kumimoji="1" lang="ja-JP" altLang="en-US" sz="3000" dirty="0"/>
          </a:p>
        </p:txBody>
      </p:sp>
      <p:cxnSp>
        <p:nvCxnSpPr>
          <p:cNvPr id="14" name="直線矢印コネクタ 13"/>
          <p:cNvCxnSpPr>
            <a:stCxn id="10" idx="1"/>
          </p:cNvCxnSpPr>
          <p:nvPr/>
        </p:nvCxnSpPr>
        <p:spPr>
          <a:xfrm flipH="1">
            <a:off x="4487372" y="4995766"/>
            <a:ext cx="2168270" cy="1437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11" idx="3"/>
          </p:cNvCxnSpPr>
          <p:nvPr/>
        </p:nvCxnSpPr>
        <p:spPr>
          <a:xfrm flipV="1">
            <a:off x="2106889" y="4718767"/>
            <a:ext cx="1239017" cy="5539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>
            <a:stCxn id="11" idx="3"/>
          </p:cNvCxnSpPr>
          <p:nvPr/>
        </p:nvCxnSpPr>
        <p:spPr>
          <a:xfrm>
            <a:off x="2106889" y="5272765"/>
            <a:ext cx="1344120" cy="9338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12" idx="1"/>
          </p:cNvCxnSpPr>
          <p:nvPr/>
        </p:nvCxnSpPr>
        <p:spPr>
          <a:xfrm flipH="1" flipV="1">
            <a:off x="2726398" y="5549764"/>
            <a:ext cx="3607682" cy="379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右矢印 23"/>
          <p:cNvSpPr/>
          <p:nvPr/>
        </p:nvSpPr>
        <p:spPr>
          <a:xfrm>
            <a:off x="3235867" y="2307053"/>
            <a:ext cx="292273" cy="41780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>
            <a:off x="5991046" y="2231415"/>
            <a:ext cx="292273" cy="417802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20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8618483" cy="965200"/>
          </a:xfrm>
        </p:spPr>
        <p:txBody>
          <a:bodyPr/>
          <a:lstStyle/>
          <a:p>
            <a:r>
              <a:rPr lang="en-US" altLang="ja-JP" dirty="0" smtClean="0"/>
              <a:t>PMT signal check detecting LED light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15" y="2929358"/>
            <a:ext cx="3963275" cy="3460423"/>
          </a:xfr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66" y="2929358"/>
            <a:ext cx="4393324" cy="34651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27532" y="6304002"/>
            <a:ext cx="13612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LED ON</a:t>
            </a:r>
            <a:endParaRPr kumimoji="1" lang="ja-JP" altLang="en-US" sz="3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94417" y="6304002"/>
            <a:ext cx="14654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000" dirty="0" smtClean="0"/>
              <a:t>LED OFF</a:t>
            </a:r>
            <a:endParaRPr kumimoji="1" lang="ja-JP" altLang="en-US" sz="30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15" y="965201"/>
            <a:ext cx="3599301" cy="26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26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5684" y="16587"/>
            <a:ext cx="7886700" cy="1325563"/>
          </a:xfrm>
        </p:spPr>
        <p:txBody>
          <a:bodyPr/>
          <a:lstStyle/>
          <a:p>
            <a:r>
              <a:rPr kumimoji="1" lang="en-US" altLang="ja-JP" dirty="0" smtClean="0"/>
              <a:t>Prepare the circuit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9362" y="970073"/>
            <a:ext cx="6895852" cy="744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smtClean="0">
                <a:sym typeface="Wingdings" panose="05000000000000000000" pitchFamily="2" charset="2"/>
              </a:rPr>
              <a:t>  </a:t>
            </a:r>
            <a:r>
              <a:rPr lang="en-US" altLang="ja-JP" sz="2000" dirty="0" smtClean="0">
                <a:hlinkClick r:id="rId2"/>
              </a:rPr>
              <a:t>http</a:t>
            </a:r>
            <a:r>
              <a:rPr lang="en-US" altLang="ja-JP" sz="2000" dirty="0">
                <a:hlinkClick r:id="rId2"/>
              </a:rPr>
              <a:t>://www-nh.scphys.kyoto-u.ac.jp/~gogami/s-2s/meeting/2015/gogami_S-2Smeeting(2015_4_24).</a:t>
            </a:r>
            <a:r>
              <a:rPr lang="en-US" altLang="ja-JP" sz="2000" dirty="0" smtClean="0">
                <a:hlinkClick r:id="rId2"/>
              </a:rPr>
              <a:t>pdf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ja-JP" altLang="en-US" sz="2000" dirty="0"/>
          </a:p>
        </p:txBody>
      </p:sp>
      <p:pic>
        <p:nvPicPr>
          <p:cNvPr id="4" name="コンテンツ プレースホルダ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38" y="1807779"/>
            <a:ext cx="3542147" cy="4801966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 rot="21332286">
            <a:off x="4395946" y="2219094"/>
            <a:ext cx="1702753" cy="3647543"/>
          </a:xfrm>
          <a:prstGeom prst="roundRect">
            <a:avLst/>
          </a:prstGeom>
          <a:noFill/>
          <a:ln w="38100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3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205</Words>
  <Application>Microsoft Office PowerPoint</Application>
  <PresentationFormat>画面に合わせる (4:3)</PresentationFormat>
  <Paragraphs>40</Paragraphs>
  <Slides>14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Wingdings</vt:lpstr>
      <vt:lpstr>Office テーマ</vt:lpstr>
      <vt:lpstr>S-2S MEMO New WC test</vt:lpstr>
      <vt:lpstr>Contents</vt:lpstr>
      <vt:lpstr>Window cover</vt:lpstr>
      <vt:lpstr>PTM attachment with optical grease</vt:lpstr>
      <vt:lpstr>LED attachment on PMT </vt:lpstr>
      <vt:lpstr>Light shield check</vt:lpstr>
      <vt:lpstr>LED wiring</vt:lpstr>
      <vt:lpstr>PMT signal check detecting LED light</vt:lpstr>
      <vt:lpstr>Prepare the circuit</vt:lpstr>
      <vt:lpstr>Started taking data on 2015/4/21</vt:lpstr>
      <vt:lpstr>Data phase</vt:lpstr>
      <vt:lpstr>Run summary and ELOG</vt:lpstr>
      <vt:lpstr>One of the results for phase 1</vt:lpstr>
      <vt:lpstr>One of the results for phase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S-2S MEMO New WC test</dc:title>
  <dc:creator>後神利志</dc:creator>
  <cp:lastModifiedBy>後神利志</cp:lastModifiedBy>
  <cp:revision>8</cp:revision>
  <dcterms:created xsi:type="dcterms:W3CDTF">2015-05-13T09:16:13Z</dcterms:created>
  <dcterms:modified xsi:type="dcterms:W3CDTF">2015-05-13T10:11:43Z</dcterms:modified>
</cp:coreProperties>
</file>